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76173" cy="456900"/>
          </a:xfrm>
          <a:prstGeom prst="rect">
            <a:avLst/>
          </a:prstGeom>
          <a:noFill/>
          <a:ln>
            <a:noFill/>
          </a:ln>
        </p:spPr>
        <p:txBody>
          <a:bodyPr vert="horz" wrap="square" lIns="78903" tIns="39452" rIns="78903" bIns="39452"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en-US" sz="1200" dirty="0">
              <a:latin typeface="Liberation Sans" pitchFamily="18"/>
              <a:ea typeface="DejaVu Sans" pitchFamily="2"/>
              <a:cs typeface="Lohit Hindi" pitchFamily="2"/>
            </a:endParaRPr>
          </a:p>
        </p:txBody>
      </p:sp>
      <p:sp>
        <p:nvSpPr>
          <p:cNvPr id="3" name="Datumsplatzhalter 2"/>
          <p:cNvSpPr txBox="1">
            <a:spLocks noGrp="1"/>
          </p:cNvSpPr>
          <p:nvPr>
            <p:ph type="dt" sz="quarter" idx="1"/>
          </p:nvPr>
        </p:nvSpPr>
        <p:spPr>
          <a:xfrm>
            <a:off x="3881795" y="0"/>
            <a:ext cx="2976173" cy="456900"/>
          </a:xfrm>
          <a:prstGeom prst="rect">
            <a:avLst/>
          </a:prstGeom>
          <a:noFill/>
          <a:ln>
            <a:noFill/>
          </a:ln>
        </p:spPr>
        <p:txBody>
          <a:bodyPr vert="horz" wrap="square" lIns="78903" tIns="39452" rIns="78903" bIns="39452"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endParaRPr lang="en-US" sz="1200" dirty="0">
              <a:latin typeface="Liberation Sans" pitchFamily="18"/>
              <a:ea typeface="DejaVu Sans" pitchFamily="2"/>
              <a:cs typeface="Lohit Hindi" pitchFamily="2"/>
            </a:endParaRPr>
          </a:p>
        </p:txBody>
      </p:sp>
      <p:sp>
        <p:nvSpPr>
          <p:cNvPr id="4" name="Fußzeilenplatzhalter 3"/>
          <p:cNvSpPr txBox="1">
            <a:spLocks noGrp="1"/>
          </p:cNvSpPr>
          <p:nvPr>
            <p:ph type="ftr" sz="quarter" idx="2"/>
          </p:nvPr>
        </p:nvSpPr>
        <p:spPr>
          <a:xfrm>
            <a:off x="0" y="8686952"/>
            <a:ext cx="2976173" cy="456900"/>
          </a:xfrm>
          <a:prstGeom prst="rect">
            <a:avLst/>
          </a:prstGeom>
          <a:noFill/>
          <a:ln>
            <a:noFill/>
          </a:ln>
        </p:spPr>
        <p:txBody>
          <a:bodyPr vert="horz" wrap="square" lIns="78903" tIns="39452" rIns="78903" bIns="39452"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en-US" sz="1200" dirty="0">
              <a:latin typeface="Liberation Sans" pitchFamily="18"/>
              <a:ea typeface="DejaVu Sans" pitchFamily="2"/>
              <a:cs typeface="Lohit Hindi" pitchFamily="2"/>
            </a:endParaRPr>
          </a:p>
        </p:txBody>
      </p:sp>
      <p:sp>
        <p:nvSpPr>
          <p:cNvPr id="5" name="Foliennummernplatzhalter 4"/>
          <p:cNvSpPr txBox="1">
            <a:spLocks noGrp="1"/>
          </p:cNvSpPr>
          <p:nvPr>
            <p:ph type="sldNum" sz="quarter" idx="3"/>
          </p:nvPr>
        </p:nvSpPr>
        <p:spPr>
          <a:xfrm>
            <a:off x="3881795" y="8686952"/>
            <a:ext cx="2976173" cy="456900"/>
          </a:xfrm>
          <a:prstGeom prst="rect">
            <a:avLst/>
          </a:prstGeom>
          <a:noFill/>
          <a:ln>
            <a:noFill/>
          </a:ln>
        </p:spPr>
        <p:txBody>
          <a:bodyPr vert="horz" wrap="square" lIns="78903" tIns="39452" rIns="78903" bIns="39452"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fld id="{5058346C-B102-438B-9E23-E432184457AA}" type="slidenum">
              <a:t>‹Nr.›</a:t>
            </a:fld>
            <a:endParaRPr lang="en-US" sz="1200" dirty="0">
              <a:latin typeface="Liberation Sans" pitchFamily="18"/>
              <a:ea typeface="DejaVu Sans" pitchFamily="2"/>
              <a:cs typeface="Lohit Hind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71800" cy="457200"/>
          </a:xfrm>
          <a:prstGeom prst="rect">
            <a:avLst/>
          </a:prstGeom>
          <a:noFill/>
          <a:ln>
            <a:noFill/>
          </a:ln>
        </p:spPr>
        <p:txBody>
          <a:bodyPr wrap="square" lIns="91440" tIns="45720" rIns="91440" bIns="45720" anchor="t" anchorCtr="0"/>
          <a:lstStyle>
            <a:lvl1pPr lvl="0" rtl="0" hangingPunct="0">
              <a:buNone/>
              <a:tabLst/>
              <a:defRPr lang="en-US" sz="2400" kern="1200">
                <a:latin typeface="Liberation Serif" pitchFamily="18"/>
                <a:ea typeface="DejaVu Sans" pitchFamily="2"/>
                <a:cs typeface="DejaVu Sans" pitchFamily="2"/>
              </a:defRPr>
            </a:lvl1pPr>
          </a:lstStyle>
          <a:p>
            <a:pPr lvl="0"/>
            <a:endParaRPr lang="en-US"/>
          </a:p>
        </p:txBody>
      </p:sp>
      <p:sp>
        <p:nvSpPr>
          <p:cNvPr id="3" name="Datumsplatzhalter 2"/>
          <p:cNvSpPr txBox="1">
            <a:spLocks noGrp="1"/>
          </p:cNvSpPr>
          <p:nvPr>
            <p:ph type="dt" idx="1"/>
          </p:nvPr>
        </p:nvSpPr>
        <p:spPr>
          <a:xfrm>
            <a:off x="3884759" y="0"/>
            <a:ext cx="2971800" cy="457200"/>
          </a:xfrm>
          <a:prstGeom prst="rect">
            <a:avLst/>
          </a:prstGeom>
          <a:noFill/>
          <a:ln>
            <a:noFill/>
          </a:ln>
        </p:spPr>
        <p:txBody>
          <a:bodyPr wrap="square" lIns="91440" tIns="45720" rIns="91440" bIns="45720" anchor="t" anchorCtr="0"/>
          <a:lstStyle>
            <a:lvl1pPr marL="0" marR="0" lvl="0" indent="0" algn="r" rtl="0" hangingPunct="1">
              <a:lnSpc>
                <a:spcPct val="100000"/>
              </a:lnSpc>
              <a:spcBef>
                <a:spcPts val="0"/>
              </a:spcBef>
              <a:spcAft>
                <a:spcPts val="0"/>
              </a:spcAft>
              <a:buNone/>
              <a:tabLst/>
              <a:defRPr lang="de-DE" sz="1200" b="0" i="0" u="none" strike="noStrike" kern="1200" spc="0" baseline="0">
                <a:solidFill>
                  <a:srgbClr val="000000"/>
                </a:solidFill>
                <a:latin typeface="Calibri"/>
                <a:ea typeface="DejaVu Sans" pitchFamily="2"/>
                <a:cs typeface="DejaVu Sans" pitchFamily="2"/>
              </a:defRPr>
            </a:lvl1pPr>
          </a:lstStyle>
          <a:p>
            <a:pPr lvl="0"/>
            <a:fld id="{844BF125-506E-4CE0-BD6D-E3D7364DF51A}" type="datetime1">
              <a:rPr lang="de-DE"/>
              <a:pPr lvl="0"/>
              <a:t>2015/4/18</a:t>
            </a:fld>
            <a:endParaRPr lang="de-DE"/>
          </a:p>
        </p:txBody>
      </p:sp>
      <p:sp>
        <p:nvSpPr>
          <p:cNvPr id="4" name="Folienbildplatzhalter 3"/>
          <p:cNvSpPr>
            <a:spLocks noGrp="1" noRot="1" noChangeAspect="1"/>
          </p:cNvSpPr>
          <p:nvPr>
            <p:ph type="sldImg" idx="2"/>
          </p:nvPr>
        </p:nvSpPr>
        <p:spPr>
          <a:xfrm>
            <a:off x="1143000" y="685799"/>
            <a:ext cx="4572000" cy="3429000"/>
          </a:xfrm>
          <a:prstGeom prst="rect">
            <a:avLst/>
          </a:prstGeom>
          <a:noFill/>
          <a:ln>
            <a:noFill/>
            <a:prstDash val="solid"/>
          </a:ln>
        </p:spPr>
      </p:sp>
      <p:sp>
        <p:nvSpPr>
          <p:cNvPr id="5" name="Notizenplatzhalter 4"/>
          <p:cNvSpPr txBox="1">
            <a:spLocks noGrp="1"/>
          </p:cNvSpPr>
          <p:nvPr>
            <p:ph type="body" sz="quarter" idx="3"/>
          </p:nvPr>
        </p:nvSpPr>
        <p:spPr>
          <a:xfrm>
            <a:off x="685799" y="4343400"/>
            <a:ext cx="5486399" cy="4114800"/>
          </a:xfrm>
          <a:prstGeom prst="rect">
            <a:avLst/>
          </a:prstGeom>
          <a:noFill/>
          <a:ln>
            <a:noFill/>
          </a:ln>
        </p:spPr>
        <p:txBody>
          <a:bodyPr wrap="square" lIns="91440" tIns="45720" rIns="91440" bIns="45720" anchor="t" anchorCtr="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txBox="1">
            <a:spLocks noGrp="1"/>
          </p:cNvSpPr>
          <p:nvPr>
            <p:ph type="ftr" sz="quarter" idx="4"/>
          </p:nvPr>
        </p:nvSpPr>
        <p:spPr>
          <a:xfrm>
            <a:off x="0" y="8685360"/>
            <a:ext cx="2971800" cy="457200"/>
          </a:xfrm>
          <a:prstGeom prst="rect">
            <a:avLst/>
          </a:prstGeom>
          <a:noFill/>
          <a:ln>
            <a:noFill/>
          </a:ln>
        </p:spPr>
        <p:txBody>
          <a:bodyPr wrap="square" lIns="91440" tIns="45720" rIns="91440" bIns="45720" anchor="b" anchorCtr="0"/>
          <a:lstStyle>
            <a:lvl1pPr lvl="0" rtl="0" hangingPunct="0">
              <a:buNone/>
              <a:tabLst/>
              <a:defRPr lang="en-US" sz="2400" kern="1200">
                <a:latin typeface="Liberation Serif" pitchFamily="18"/>
                <a:ea typeface="DejaVu Sans" pitchFamily="2"/>
                <a:cs typeface="DejaVu Sans" pitchFamily="2"/>
              </a:defRPr>
            </a:lvl1pPr>
          </a:lstStyle>
          <a:p>
            <a:pPr lvl="0"/>
            <a:endParaRPr lang="en-US"/>
          </a:p>
        </p:txBody>
      </p:sp>
      <p:sp>
        <p:nvSpPr>
          <p:cNvPr id="7" name="Foliennummernplatzhalter 6"/>
          <p:cNvSpPr txBox="1">
            <a:spLocks noGrp="1"/>
          </p:cNvSpPr>
          <p:nvPr>
            <p:ph type="sldNum" sz="quarter" idx="5"/>
          </p:nvPr>
        </p:nvSpPr>
        <p:spPr>
          <a:xfrm>
            <a:off x="3884759" y="8685360"/>
            <a:ext cx="2971800" cy="457200"/>
          </a:xfrm>
          <a:prstGeom prst="rect">
            <a:avLst/>
          </a:prstGeom>
          <a:noFill/>
          <a:ln>
            <a:noFill/>
          </a:ln>
        </p:spPr>
        <p:txBody>
          <a:bodyPr wrap="square" lIns="91440" tIns="45720" rIns="91440" bIns="45720" anchor="b" anchorCtr="0"/>
          <a:lstStyle>
            <a:lvl1pPr marL="0" marR="0" lvl="0" indent="0" algn="r" rtl="0" hangingPunct="1">
              <a:lnSpc>
                <a:spcPct val="100000"/>
              </a:lnSpc>
              <a:spcBef>
                <a:spcPts val="0"/>
              </a:spcBef>
              <a:spcAft>
                <a:spcPts val="0"/>
              </a:spcAft>
              <a:buNone/>
              <a:tabLst/>
              <a:defRPr lang="de-DE" sz="1200" b="0" i="0" u="none" strike="noStrike" kern="1200" spc="0" baseline="0">
                <a:solidFill>
                  <a:srgbClr val="000000"/>
                </a:solidFill>
                <a:latin typeface="Calibri"/>
                <a:ea typeface="DejaVu Sans" pitchFamily="2"/>
                <a:cs typeface="DejaVu Sans" pitchFamily="2"/>
              </a:defRPr>
            </a:lvl1pPr>
          </a:lstStyle>
          <a:p>
            <a:pPr lvl="0"/>
            <a:fld id="{1FBAFF76-B27E-401D-BF4D-702E3DE1A179}" type="slidenum">
              <a:t>‹Nr.›</a:t>
            </a:fld>
            <a:endParaRPr lang="de-DE"/>
          </a:p>
        </p:txBody>
      </p:sp>
    </p:spTree>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de-DE" sz="1200" b="0" i="0" u="none" strike="noStrike" kern="1200" spc="0" baseline="0">
        <a:ln>
          <a:noFill/>
        </a:ln>
        <a:solidFill>
          <a:srgbClr val="000000"/>
        </a:solidFill>
        <a:latin typeface="Calibri" pitchFamily="18"/>
        <a:ea typeface="DejaVu Sans" pitchFamily="2"/>
        <a:cs typeface="Lohit Hindi" pitchFamily="2"/>
      </a:defRPr>
    </a:lvl1pPr>
    <a:lvl2pPr marL="457200" marR="0" lvl="1" indent="0" algn="l" rtl="0" hangingPunct="1">
      <a:lnSpc>
        <a:spcPct val="100000"/>
      </a:lnSpc>
      <a:spcBef>
        <a:spcPts val="0"/>
      </a:spcBef>
      <a:spcAft>
        <a:spcPts val="0"/>
      </a:spcAft>
      <a:buNone/>
      <a:tabLst/>
      <a:defRPr lang="de-DE" sz="1200" b="0" i="0" u="none" strike="noStrike" kern="1200" spc="0" baseline="0">
        <a:ln>
          <a:noFill/>
        </a:ln>
        <a:solidFill>
          <a:srgbClr val="000000"/>
        </a:solidFill>
        <a:latin typeface="Calibri" pitchFamily="18"/>
        <a:ea typeface="DejaVu Sans" pitchFamily="2"/>
        <a:cs typeface="Lohit Hindi" pitchFamily="2"/>
      </a:defRPr>
    </a:lvl2pPr>
    <a:lvl3pPr marL="914400" marR="0" lvl="2" indent="0" algn="l" rtl="0" hangingPunct="1">
      <a:lnSpc>
        <a:spcPct val="100000"/>
      </a:lnSpc>
      <a:spcBef>
        <a:spcPts val="0"/>
      </a:spcBef>
      <a:spcAft>
        <a:spcPts val="0"/>
      </a:spcAft>
      <a:buNone/>
      <a:tabLst/>
      <a:defRPr lang="de-DE" sz="1200" b="0" i="0" u="none" strike="noStrike" kern="1200" spc="0" baseline="0">
        <a:ln>
          <a:noFill/>
        </a:ln>
        <a:solidFill>
          <a:srgbClr val="000000"/>
        </a:solidFill>
        <a:latin typeface="Calibri" pitchFamily="18"/>
        <a:ea typeface="DejaVu Sans" pitchFamily="2"/>
        <a:cs typeface="Lohit Hindi" pitchFamily="2"/>
      </a:defRPr>
    </a:lvl3pPr>
    <a:lvl4pPr marL="1371599" marR="0" lvl="3" indent="0" algn="l" rtl="0" hangingPunct="1">
      <a:lnSpc>
        <a:spcPct val="100000"/>
      </a:lnSpc>
      <a:spcBef>
        <a:spcPts val="0"/>
      </a:spcBef>
      <a:spcAft>
        <a:spcPts val="0"/>
      </a:spcAft>
      <a:buNone/>
      <a:tabLst/>
      <a:defRPr lang="de-DE" sz="1200" b="0" i="0" u="none" strike="noStrike" kern="1200" spc="0" baseline="0">
        <a:ln>
          <a:noFill/>
        </a:ln>
        <a:solidFill>
          <a:srgbClr val="000000"/>
        </a:solidFill>
        <a:latin typeface="Calibri" pitchFamily="18"/>
        <a:ea typeface="DejaVu Sans" pitchFamily="2"/>
        <a:cs typeface="Lohit Hindi" pitchFamily="2"/>
      </a:defRPr>
    </a:lvl4pPr>
    <a:lvl5pPr marL="1828800" marR="0" lvl="4" indent="0" algn="l" rtl="0" hangingPunct="1">
      <a:lnSpc>
        <a:spcPct val="100000"/>
      </a:lnSpc>
      <a:spcBef>
        <a:spcPts val="0"/>
      </a:spcBef>
      <a:spcAft>
        <a:spcPts val="0"/>
      </a:spcAft>
      <a:buNone/>
      <a:tabLst/>
      <a:defRPr lang="de-DE" sz="1200" b="0" i="0" u="none" strike="noStrike" kern="1200" spc="0" baseline="0">
        <a:ln>
          <a:noFill/>
        </a:ln>
        <a:solidFill>
          <a:srgbClr val="000000"/>
        </a:solidFill>
        <a:latin typeface="Calibri" pitchFamily="18"/>
        <a:ea typeface="DejaVu Sans" pitchFamily="2"/>
        <a:cs typeface="Lohit Hindi"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xfrm>
            <a:off x="1107000" y="812520"/>
            <a:ext cx="5345280" cy="4008959"/>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xfrm>
            <a:off x="1143000" y="685800"/>
            <a:ext cx="4572000" cy="3429000"/>
          </a:xfrm>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xfrm>
            <a:off x="1143000" y="685800"/>
            <a:ext cx="4572000" cy="3429000"/>
          </a:xfrm>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1440" tIns="45720" rIns="91440" bIns="45720" anchor="t" anchorCtr="0"/>
          <a:lstStyle/>
          <a:p>
            <a:pPr lvl="0"/>
            <a:fld id="{844BF125-506E-4CE0-BD6D-E3D7364DF51A}" type="datetime1">
              <a:rPr lang="de-DE"/>
              <a:pPr lvl="0"/>
              <a:t>2015/4/18</a:t>
            </a:fld>
            <a:endParaRPr lang="de-DE"/>
          </a:p>
        </p:txBody>
      </p:sp>
      <p:sp>
        <p:nvSpPr>
          <p:cNvPr id="2" name="Folienbildplatzhalter 1"/>
          <p:cNvSpPr>
            <a:spLocks noGrp="1" noRot="1" noChangeAspect="1" noResize="1"/>
          </p:cNvSpPr>
          <p:nvPr>
            <p:ph type="sldImg"/>
          </p:nvPr>
        </p:nvSpPr>
        <p:spPr>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685799" y="4343400"/>
            <a:ext cx="5486399" cy="4115159"/>
          </a:xfrm>
        </p:spPr>
        <p:txBody>
          <a:bodyPr lIns="0" tIns="0" rIns="0" bIns="0"/>
          <a:lstStyle/>
          <a:p>
            <a:pPr marL="216000" hangingPunct="0"/>
            <a:endParaRPr lang="en-US" sz="2000">
              <a:latin typeface="Liberation Sans"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799" y="2130480"/>
            <a:ext cx="7772400" cy="1469880"/>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599" y="3886200"/>
            <a:ext cx="6400799" cy="1752479"/>
          </a:xfrm>
        </p:spPr>
        <p:txBody>
          <a:bodyPr anchorCtr="1"/>
          <a:lstStyle>
            <a:lvl1pPr marL="0" indent="0" algn="ctr">
              <a:buNone/>
              <a:defRPr>
                <a:ln>
                  <a:noFill/>
                </a:ln>
                <a:solidFill>
                  <a:srgbClr val="898989"/>
                </a:solidFill>
                <a:latin typeface="Calibri" pitchFamily="18"/>
                <a:ea typeface="DejaVu Sans" pitchFamily="2"/>
                <a:cs typeface="Lohit Hindi" pitchFamily="2"/>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fld id="{1FFAF3A9-34A0-4EFC-96E0-C7A8F84D3831}" type="datetime1">
              <a:rPr lang="de-DE"/>
              <a:pPr lvl="0"/>
              <a:t>2015/4/18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en-US"/>
          </a:p>
        </p:txBody>
      </p:sp>
      <p:sp>
        <p:nvSpPr>
          <p:cNvPr id="6" name="Foliennummernplatzhalter 5"/>
          <p:cNvSpPr txBox="1">
            <a:spLocks noGrp="1"/>
          </p:cNvSpPr>
          <p:nvPr>
            <p:ph type="sldNum" sz="quarter" idx="8"/>
          </p:nvPr>
        </p:nvSpPr>
        <p:spPr/>
        <p:txBody>
          <a:bodyPr/>
          <a:lstStyle>
            <a:lvl1pPr>
              <a:defRPr/>
            </a:lvl1pPr>
          </a:lstStyle>
          <a:p>
            <a:pPr lvl="0"/>
            <a:fld id="{34F0A046-04D2-43FC-828F-6A8E1B8DB54D}" type="slidenum">
              <a:t>‹Nr.›</a:t>
            </a:fld>
            <a:endParaRPr lang="de-DE"/>
          </a:p>
        </p:txBody>
      </p:sp>
      <p:sp>
        <p:nvSpPr>
          <p:cNvPr id="7" name="Textplatzhalter 6"/>
          <p:cNvSpPr txBox="1">
            <a:spLocks noGrp="1"/>
          </p:cNvSpPr>
          <p:nvPr>
            <p:ph type="body" idx="4294967295"/>
          </p:nvPr>
        </p:nvSpPr>
        <p:spPr>
          <a:xfrm>
            <a:off x="457200" y="1604520"/>
            <a:ext cx="8229240" cy="3977279"/>
          </a:xfrm>
        </p:spPr>
        <p:txBody>
          <a:bodyPr lIns="0" tIns="0" rIns="0" bIns="0"/>
          <a:lstStyle>
            <a:lvl1pPr hangingPunct="0">
              <a:spcBef>
                <a:spcPts val="0"/>
              </a:spcBef>
              <a:spcAft>
                <a:spcPts val="1417"/>
              </a:spcAft>
              <a:defRPr lang="en-US">
                <a:ln>
                  <a:noFill/>
                </a:ln>
                <a:latin typeface="Liberation Sans" pitchFamily="18"/>
              </a:defRPr>
            </a:lvl1pPr>
          </a:lstStyle>
          <a:p>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DC2513A0-9B4F-4ACD-9E7E-D9703467C2A0}" type="datetime1">
              <a:rPr lang="de-DE"/>
              <a:pPr lvl="0"/>
              <a:t>2015/4/18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en-US"/>
          </a:p>
        </p:txBody>
      </p:sp>
      <p:sp>
        <p:nvSpPr>
          <p:cNvPr id="6" name="Foliennummernplatzhalter 5"/>
          <p:cNvSpPr txBox="1">
            <a:spLocks noGrp="1"/>
          </p:cNvSpPr>
          <p:nvPr>
            <p:ph type="sldNum" sz="quarter" idx="8"/>
          </p:nvPr>
        </p:nvSpPr>
        <p:spPr/>
        <p:txBody>
          <a:bodyPr/>
          <a:lstStyle>
            <a:lvl1pPr>
              <a:defRPr/>
            </a:lvl1pPr>
          </a:lstStyle>
          <a:p>
            <a:pPr lvl="0"/>
            <a:fld id="{EE01AA54-2E86-4B41-ABCA-E04DB77FEB5A}" type="slidenum">
              <a:t>‹Nr.›</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4680"/>
            <a:ext cx="2057400" cy="585144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92794171-EE3C-40B8-91F9-DFD2CC1253F0}" type="datetime1">
              <a:rPr lang="de-DE"/>
              <a:pPr lvl="0"/>
              <a:t>2015/4/18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en-US"/>
          </a:p>
        </p:txBody>
      </p:sp>
      <p:sp>
        <p:nvSpPr>
          <p:cNvPr id="6" name="Foliennummernplatzhalter 5"/>
          <p:cNvSpPr txBox="1">
            <a:spLocks noGrp="1"/>
          </p:cNvSpPr>
          <p:nvPr>
            <p:ph type="sldNum" sz="quarter" idx="8"/>
          </p:nvPr>
        </p:nvSpPr>
        <p:spPr/>
        <p:txBody>
          <a:bodyPr/>
          <a:lstStyle>
            <a:lvl1pPr>
              <a:defRPr/>
            </a:lvl1pPr>
          </a:lstStyle>
          <a:p>
            <a:pPr lvl="0"/>
            <a:fld id="{2C3F8077-1C20-4B8E-8287-21645F923A06}" type="slidenum">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7"/>
          </p:nvPr>
        </p:nvSpPr>
        <p:spPr/>
        <p:txBody>
          <a:bodyPr/>
          <a:lstStyle>
            <a:lvl1pPr>
              <a:defRPr/>
            </a:lvl1pPr>
          </a:lstStyle>
          <a:p>
            <a:pPr lvl="0"/>
            <a:fld id="{7917A522-1436-4184-B8C8-3EE185170FFE}" type="datetime1">
              <a:rPr lang="de-DE"/>
              <a:pPr lvl="0"/>
              <a:t>2015/4/18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en-US"/>
          </a:p>
        </p:txBody>
      </p:sp>
      <p:sp>
        <p:nvSpPr>
          <p:cNvPr id="6" name="Foliennummernplatzhalter 5"/>
          <p:cNvSpPr txBox="1">
            <a:spLocks noGrp="1"/>
          </p:cNvSpPr>
          <p:nvPr>
            <p:ph type="sldNum" sz="quarter" idx="8"/>
          </p:nvPr>
        </p:nvSpPr>
        <p:spPr/>
        <p:txBody>
          <a:bodyPr/>
          <a:lstStyle>
            <a:lvl1pPr>
              <a:defRPr/>
            </a:lvl1pPr>
          </a:lstStyle>
          <a:p>
            <a:pPr lvl="0"/>
            <a:fld id="{42480C93-62C6-444D-990B-FB516B14B9B8}" type="slidenum">
              <a:t>‹Nr.›</a:t>
            </a:fld>
            <a:endParaRPr lang="de-DE"/>
          </a:p>
        </p:txBody>
      </p:sp>
      <p:sp>
        <p:nvSpPr>
          <p:cNvPr id="7" name="Inhaltsplatzhalter 6"/>
          <p:cNvSpPr txBox="1">
            <a:spLocks noGrp="1"/>
          </p:cNvSpPr>
          <p:nvPr>
            <p:ph idx="1"/>
          </p:nvPr>
        </p:nvSpPr>
        <p:spPr>
          <a:xfrm>
            <a:off x="457200" y="1604520"/>
            <a:ext cx="8229240" cy="3977279"/>
          </a:xfrm>
        </p:spPr>
        <p:txBody>
          <a:bodyPr lIns="0" tIns="0" rIns="0" bIns="0"/>
          <a:lstStyle>
            <a:lvl1pPr hangingPunct="0">
              <a:spcBef>
                <a:spcPts val="0"/>
              </a:spcBef>
              <a:spcAft>
                <a:spcPts val="1417"/>
              </a:spcAft>
              <a:defRPr lang="en-US">
                <a:ln>
                  <a:noFill/>
                </a:ln>
                <a:latin typeface="Liberation Sans" pitchFamily="18"/>
              </a:defRPr>
            </a:lvl1pPr>
          </a:lstStyle>
          <a:p>
            <a:endParaRPr lang="en-U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9" y="4406759"/>
            <a:ext cx="7772400" cy="1362240"/>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de-DE"/>
              <a:t>Textmasterformate durch Klicken bearbeiten</a:t>
            </a:r>
          </a:p>
        </p:txBody>
      </p:sp>
      <p:sp>
        <p:nvSpPr>
          <p:cNvPr id="4" name="Datumsplatzhalter 3"/>
          <p:cNvSpPr txBox="1">
            <a:spLocks noGrp="1"/>
          </p:cNvSpPr>
          <p:nvPr>
            <p:ph type="dt" sz="half" idx="7"/>
          </p:nvPr>
        </p:nvSpPr>
        <p:spPr/>
        <p:txBody>
          <a:bodyPr/>
          <a:lstStyle>
            <a:lvl1pPr>
              <a:defRPr/>
            </a:lvl1pPr>
          </a:lstStyle>
          <a:p>
            <a:pPr lvl="0"/>
            <a:fld id="{F2CD8CD6-0E25-4A86-808E-EF0415C31D54}" type="datetime1">
              <a:rPr lang="de-DE"/>
              <a:pPr lvl="0"/>
              <a:t>2015/4/18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en-US"/>
          </a:p>
        </p:txBody>
      </p:sp>
      <p:sp>
        <p:nvSpPr>
          <p:cNvPr id="6" name="Foliennummernplatzhalter 5"/>
          <p:cNvSpPr txBox="1">
            <a:spLocks noGrp="1"/>
          </p:cNvSpPr>
          <p:nvPr>
            <p:ph type="sldNum" sz="quarter" idx="8"/>
          </p:nvPr>
        </p:nvSpPr>
        <p:spPr/>
        <p:txBody>
          <a:bodyPr/>
          <a:lstStyle>
            <a:lvl1pPr>
              <a:defRPr/>
            </a:lvl1pPr>
          </a:lstStyle>
          <a:p>
            <a:pPr lvl="0"/>
            <a:fld id="{DA9526E7-53AB-4ACD-9C3C-84A69BB38EC2}" type="slidenum">
              <a:t>‹Nr.›</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4"/>
          <p:cNvSpPr txBox="1">
            <a:spLocks noGrp="1"/>
          </p:cNvSpPr>
          <p:nvPr>
            <p:ph type="dt" sz="half" idx="7"/>
          </p:nvPr>
        </p:nvSpPr>
        <p:spPr/>
        <p:txBody>
          <a:bodyPr/>
          <a:lstStyle>
            <a:lvl1pPr>
              <a:defRPr/>
            </a:lvl1pPr>
          </a:lstStyle>
          <a:p>
            <a:pPr lvl="0"/>
            <a:fld id="{697ACB62-AFE3-4BA8-A7B6-0F1C886E092D}" type="datetime1">
              <a:rPr lang="de-DE"/>
              <a:pPr lvl="0"/>
              <a:t>2015/4/18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en-US"/>
          </a:p>
        </p:txBody>
      </p:sp>
      <p:sp>
        <p:nvSpPr>
          <p:cNvPr id="7" name="Foliennummernplatzhalter 6"/>
          <p:cNvSpPr txBox="1">
            <a:spLocks noGrp="1"/>
          </p:cNvSpPr>
          <p:nvPr>
            <p:ph type="sldNum" sz="quarter" idx="8"/>
          </p:nvPr>
        </p:nvSpPr>
        <p:spPr/>
        <p:txBody>
          <a:bodyPr/>
          <a:lstStyle>
            <a:lvl1pPr>
              <a:defRPr/>
            </a:lvl1pPr>
          </a:lstStyle>
          <a:p>
            <a:pPr lvl="0"/>
            <a:fld id="{00770CA0-C982-4448-ADBA-957D7B4538C7}" type="slidenum">
              <a:t>‹Nr.›</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6"/>
          <p:cNvSpPr txBox="1">
            <a:spLocks noGrp="1"/>
          </p:cNvSpPr>
          <p:nvPr>
            <p:ph type="dt" sz="half" idx="7"/>
          </p:nvPr>
        </p:nvSpPr>
        <p:spPr/>
        <p:txBody>
          <a:bodyPr/>
          <a:lstStyle>
            <a:lvl1pPr>
              <a:defRPr/>
            </a:lvl1pPr>
          </a:lstStyle>
          <a:p>
            <a:pPr lvl="0"/>
            <a:fld id="{4675A73E-F038-4812-BBC2-2E870CCF2A16}" type="datetime1">
              <a:rPr lang="de-DE"/>
              <a:pPr lvl="0"/>
              <a:t>2015/4/18</a:t>
            </a:fld>
            <a:endParaRPr lang="de-DE"/>
          </a:p>
        </p:txBody>
      </p:sp>
      <p:sp>
        <p:nvSpPr>
          <p:cNvPr id="8" name="Fußzeilenplatzhalter 7"/>
          <p:cNvSpPr txBox="1">
            <a:spLocks noGrp="1"/>
          </p:cNvSpPr>
          <p:nvPr>
            <p:ph type="ftr" sz="quarter" idx="9"/>
          </p:nvPr>
        </p:nvSpPr>
        <p:spPr/>
        <p:txBody>
          <a:bodyPr/>
          <a:lstStyle>
            <a:lvl1pPr>
              <a:defRPr/>
            </a:lvl1pPr>
          </a:lstStyle>
          <a:p>
            <a:pPr lvl="0"/>
            <a:endParaRPr lang="en-US"/>
          </a:p>
        </p:txBody>
      </p:sp>
      <p:sp>
        <p:nvSpPr>
          <p:cNvPr id="9" name="Foliennummernplatzhalter 8"/>
          <p:cNvSpPr txBox="1">
            <a:spLocks noGrp="1"/>
          </p:cNvSpPr>
          <p:nvPr>
            <p:ph type="sldNum" sz="quarter" idx="8"/>
          </p:nvPr>
        </p:nvSpPr>
        <p:spPr/>
        <p:txBody>
          <a:bodyPr/>
          <a:lstStyle>
            <a:lvl1pPr>
              <a:defRPr/>
            </a:lvl1pPr>
          </a:lstStyle>
          <a:p>
            <a:pPr lvl="0"/>
            <a:fld id="{87C41CDC-B6B0-4AC9-A26C-C0A599A9E1EF}" type="slidenum">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2"/>
          <p:cNvSpPr txBox="1">
            <a:spLocks noGrp="1"/>
          </p:cNvSpPr>
          <p:nvPr>
            <p:ph type="dt" sz="half" idx="7"/>
          </p:nvPr>
        </p:nvSpPr>
        <p:spPr/>
        <p:txBody>
          <a:bodyPr/>
          <a:lstStyle>
            <a:lvl1pPr>
              <a:defRPr/>
            </a:lvl1pPr>
          </a:lstStyle>
          <a:p>
            <a:pPr lvl="0"/>
            <a:fld id="{404C9E4D-AB42-428F-918F-8CBF6F326B2E}" type="datetime1">
              <a:rPr lang="de-DE"/>
              <a:pPr lvl="0"/>
              <a:t>2015/4/18</a:t>
            </a:fld>
            <a:endParaRPr lang="de-DE"/>
          </a:p>
        </p:txBody>
      </p:sp>
      <p:sp>
        <p:nvSpPr>
          <p:cNvPr id="4" name="Fußzeilenplatzhalter 3"/>
          <p:cNvSpPr txBox="1">
            <a:spLocks noGrp="1"/>
          </p:cNvSpPr>
          <p:nvPr>
            <p:ph type="ftr" sz="quarter" idx="9"/>
          </p:nvPr>
        </p:nvSpPr>
        <p:spPr/>
        <p:txBody>
          <a:bodyPr/>
          <a:lstStyle>
            <a:lvl1pPr>
              <a:defRPr/>
            </a:lvl1pPr>
          </a:lstStyle>
          <a:p>
            <a:pPr lvl="0"/>
            <a:endParaRPr lang="en-US"/>
          </a:p>
        </p:txBody>
      </p:sp>
      <p:sp>
        <p:nvSpPr>
          <p:cNvPr id="5" name="Foliennummernplatzhalter 4"/>
          <p:cNvSpPr txBox="1">
            <a:spLocks noGrp="1"/>
          </p:cNvSpPr>
          <p:nvPr>
            <p:ph type="sldNum" sz="quarter" idx="8"/>
          </p:nvPr>
        </p:nvSpPr>
        <p:spPr/>
        <p:txBody>
          <a:bodyPr/>
          <a:lstStyle>
            <a:lvl1pPr>
              <a:defRPr/>
            </a:lvl1pPr>
          </a:lstStyle>
          <a:p>
            <a:pPr lvl="0"/>
            <a:fld id="{009E895F-F19F-47CB-93DF-CA49459B071A}" type="slidenum">
              <a:t>‹Nr.›</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fld id="{EAD68193-B415-4D21-89F0-4F900495E626}" type="datetime1">
              <a:rPr lang="de-DE"/>
              <a:pPr lvl="0"/>
              <a:t>2015/4/18</a:t>
            </a:fld>
            <a:endParaRPr lang="de-DE"/>
          </a:p>
        </p:txBody>
      </p:sp>
      <p:sp>
        <p:nvSpPr>
          <p:cNvPr id="3" name="Fußzeilenplatzhalter 2"/>
          <p:cNvSpPr txBox="1">
            <a:spLocks noGrp="1"/>
          </p:cNvSpPr>
          <p:nvPr>
            <p:ph type="ftr" sz="quarter" idx="9"/>
          </p:nvPr>
        </p:nvSpPr>
        <p:spPr/>
        <p:txBody>
          <a:bodyPr/>
          <a:lstStyle>
            <a:lvl1pPr>
              <a:defRPr/>
            </a:lvl1pPr>
          </a:lstStyle>
          <a:p>
            <a:pPr lvl="0"/>
            <a:endParaRPr lang="en-US"/>
          </a:p>
        </p:txBody>
      </p:sp>
      <p:sp>
        <p:nvSpPr>
          <p:cNvPr id="4" name="Foliennummernplatzhalter 3"/>
          <p:cNvSpPr txBox="1">
            <a:spLocks noGrp="1"/>
          </p:cNvSpPr>
          <p:nvPr>
            <p:ph type="sldNum" sz="quarter" idx="8"/>
          </p:nvPr>
        </p:nvSpPr>
        <p:spPr/>
        <p:txBody>
          <a:bodyPr/>
          <a:lstStyle>
            <a:lvl1pPr>
              <a:defRPr/>
            </a:lvl1pPr>
          </a:lstStyle>
          <a:p>
            <a:pPr lvl="0"/>
            <a:fld id="{13278260-314B-4FE2-ABCD-63ADB7735B27}" type="slidenum">
              <a:t>‹Nr.›</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0"/>
            <a:ext cx="3008160" cy="1162080"/>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de-DE"/>
              <a:t>Textmasterformate durch Klicken bearbeiten</a:t>
            </a:r>
          </a:p>
        </p:txBody>
      </p:sp>
      <p:sp>
        <p:nvSpPr>
          <p:cNvPr id="5" name="Datumsplatzhalter 4"/>
          <p:cNvSpPr txBox="1">
            <a:spLocks noGrp="1"/>
          </p:cNvSpPr>
          <p:nvPr>
            <p:ph type="dt" sz="half" idx="7"/>
          </p:nvPr>
        </p:nvSpPr>
        <p:spPr/>
        <p:txBody>
          <a:bodyPr/>
          <a:lstStyle>
            <a:lvl1pPr>
              <a:defRPr/>
            </a:lvl1pPr>
          </a:lstStyle>
          <a:p>
            <a:pPr lvl="0"/>
            <a:fld id="{EEE0D3D6-53A4-46D0-9384-903B5F88B9D9}" type="datetime1">
              <a:rPr lang="de-DE"/>
              <a:pPr lvl="0"/>
              <a:t>2015/4/18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en-US"/>
          </a:p>
        </p:txBody>
      </p:sp>
      <p:sp>
        <p:nvSpPr>
          <p:cNvPr id="7" name="Foliennummernplatzhalter 6"/>
          <p:cNvSpPr txBox="1">
            <a:spLocks noGrp="1"/>
          </p:cNvSpPr>
          <p:nvPr>
            <p:ph type="sldNum" sz="quarter" idx="8"/>
          </p:nvPr>
        </p:nvSpPr>
        <p:spPr/>
        <p:txBody>
          <a:bodyPr/>
          <a:lstStyle>
            <a:lvl1pPr>
              <a:defRPr/>
            </a:lvl1pPr>
          </a:lstStyle>
          <a:p>
            <a:pPr lvl="0"/>
            <a:fld id="{54F9C784-4B33-484B-B802-212F9FFF0EDC}" type="slidenum">
              <a:t>‹Nr.›</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0" y="4800600"/>
            <a:ext cx="5486399" cy="566640"/>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0" y="612720"/>
            <a:ext cx="5486399" cy="4114800"/>
          </a:xfrm>
        </p:spPr>
        <p:txBody>
          <a:bodyPr anchor="t" anchorCtr="0"/>
          <a:lstStyle>
            <a:lvl1pPr hangingPunct="0">
              <a:defRPr lang="en-US">
                <a:latin typeface="Liberation Sans" pitchFamily="18"/>
              </a:defRPr>
            </a:lvl1pPr>
          </a:lstStyle>
          <a:p>
            <a:pPr lvl="0"/>
            <a:endParaRPr lang="en-US"/>
          </a:p>
        </p:txBody>
      </p:sp>
      <p:sp>
        <p:nvSpPr>
          <p:cNvPr id="4" name="Textplatzhalter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de-DE"/>
              <a:t>Textmasterformate durch Klicken bearbeiten</a:t>
            </a:r>
          </a:p>
        </p:txBody>
      </p:sp>
      <p:sp>
        <p:nvSpPr>
          <p:cNvPr id="5" name="Datumsplatzhalter 4"/>
          <p:cNvSpPr txBox="1">
            <a:spLocks noGrp="1"/>
          </p:cNvSpPr>
          <p:nvPr>
            <p:ph type="dt" sz="half" idx="7"/>
          </p:nvPr>
        </p:nvSpPr>
        <p:spPr/>
        <p:txBody>
          <a:bodyPr/>
          <a:lstStyle>
            <a:lvl1pPr>
              <a:defRPr/>
            </a:lvl1pPr>
          </a:lstStyle>
          <a:p>
            <a:pPr lvl="0"/>
            <a:fld id="{46207E8F-E946-4093-ADE6-43EA7CB42E07}" type="datetime1">
              <a:rPr lang="de-DE"/>
              <a:pPr lvl="0"/>
              <a:t>2015/4/18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en-US"/>
          </a:p>
        </p:txBody>
      </p:sp>
      <p:sp>
        <p:nvSpPr>
          <p:cNvPr id="7" name="Foliennummernplatzhalter 6"/>
          <p:cNvSpPr txBox="1">
            <a:spLocks noGrp="1"/>
          </p:cNvSpPr>
          <p:nvPr>
            <p:ph type="sldNum" sz="quarter" idx="8"/>
          </p:nvPr>
        </p:nvSpPr>
        <p:spPr/>
        <p:txBody>
          <a:bodyPr/>
          <a:lstStyle>
            <a:lvl1pPr>
              <a:defRPr/>
            </a:lvl1pPr>
          </a:lstStyle>
          <a:p>
            <a:pPr lvl="0"/>
            <a:fld id="{38851AF3-5401-4B14-9FBF-5BFF9401C03C}" type="slidenum">
              <a:t>‹Nr.›</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de-DE"/>
              <a:t>Titelmasterformat durch Klicken bearbeiten</a:t>
            </a:r>
          </a:p>
        </p:txBody>
      </p:sp>
      <p:sp>
        <p:nvSpPr>
          <p:cNvPr id="3" name="Textplatzhalter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de-DE" sz="1200" b="0" i="0" u="none" strike="noStrike" kern="1200" spc="0" baseline="0">
                <a:solidFill>
                  <a:srgbClr val="898989"/>
                </a:solidFill>
                <a:latin typeface="Calibri"/>
                <a:ea typeface="DejaVu Sans" pitchFamily="2"/>
                <a:cs typeface="DejaVu Sans" pitchFamily="2"/>
              </a:defRPr>
            </a:lvl1pPr>
          </a:lstStyle>
          <a:p>
            <a:pPr lvl="0"/>
            <a:fld id="{9F892BC8-AC1C-4CC6-8FDE-3B076A2A6A4B}" type="datetime1">
              <a:rPr lang="de-DE"/>
              <a:pPr lvl="0"/>
              <a:t>2015/4/18</a:t>
            </a:fld>
            <a:endParaRPr lang="de-DE"/>
          </a:p>
        </p:txBody>
      </p:sp>
      <p:sp>
        <p:nvSpPr>
          <p:cNvPr id="5" name="Fußzeilenplatzhalter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lstStyle>
            <a:lvl1pPr lvl="0" rtl="0" hangingPunct="0">
              <a:buNone/>
              <a:tabLst/>
              <a:defRPr lang="en-US" sz="2400" kern="1200">
                <a:latin typeface="Liberation Serif" pitchFamily="18"/>
                <a:ea typeface="DejaVu Sans" pitchFamily="2"/>
                <a:cs typeface="DejaVu Sans" pitchFamily="2"/>
              </a:defRPr>
            </a:lvl1pPr>
          </a:lstStyle>
          <a:p>
            <a:pPr lvl="0"/>
            <a:endParaRPr lang="en-US"/>
          </a:p>
        </p:txBody>
      </p:sp>
      <p:sp>
        <p:nvSpPr>
          <p:cNvPr id="6" name="Foliennummernplatzhalter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de-DE" sz="1200" b="0" i="0" u="none" strike="noStrike" kern="1200" spc="0" baseline="0">
                <a:solidFill>
                  <a:srgbClr val="898989"/>
                </a:solidFill>
                <a:latin typeface="Calibri"/>
                <a:ea typeface="DejaVu Sans" pitchFamily="2"/>
                <a:cs typeface="DejaVu Sans" pitchFamily="2"/>
              </a:defRPr>
            </a:lvl1pPr>
          </a:lstStyle>
          <a:p>
            <a:pPr lvl="0"/>
            <a:fld id="{0BA78F03-5326-4D2F-82C8-BD5D22E836E3}"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rtl="0" hangingPunct="1">
        <a:lnSpc>
          <a:spcPct val="100000"/>
        </a:lnSpc>
        <a:spcBef>
          <a:spcPts val="0"/>
        </a:spcBef>
        <a:spcAft>
          <a:spcPts val="0"/>
        </a:spcAft>
        <a:buNone/>
        <a:tabLst/>
        <a:defRPr lang="de-DE" sz="4400" b="0" i="0" u="none" strike="noStrike" kern="1200" spc="0" baseline="0">
          <a:ln>
            <a:noFill/>
          </a:ln>
          <a:solidFill>
            <a:srgbClr val="000000"/>
          </a:solidFill>
          <a:latin typeface="Calibri" pitchFamily="18"/>
          <a:ea typeface="DejaVu Sans" pitchFamily="2"/>
          <a:cs typeface="Lohit Hindi"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de-DE" sz="3200" b="0" i="0" u="none" strike="noStrike" kern="1200" spc="0" baseline="0">
          <a:solidFill>
            <a:srgbClr val="000000"/>
          </a:solidFill>
          <a:latin typeface="Calibri"/>
        </a:defRPr>
      </a:lvl1pPr>
      <a:lvl2pPr marL="743040" marR="0" lvl="1" indent="-285840" algn="l" rtl="0" hangingPunct="1">
        <a:lnSpc>
          <a:spcPct val="100000"/>
        </a:lnSpc>
        <a:spcBef>
          <a:spcPts val="700"/>
        </a:spcBef>
        <a:spcAft>
          <a:spcPts val="0"/>
        </a:spcAft>
        <a:buSzPct val="100000"/>
        <a:buFont typeface="Arial" pitchFamily="34"/>
        <a:buChar char="–"/>
        <a:tabLst/>
        <a:defRPr lang="de-DE" sz="2800" b="0" i="0" u="none" strike="noStrike" kern="1200" spc="0" baseline="0">
          <a:solidFill>
            <a:srgbClr val="000000"/>
          </a:solidFill>
          <a:latin typeface="Calibri"/>
        </a:defRPr>
      </a:lvl2pPr>
      <a:lvl3pPr marL="1143000" marR="0" lvl="2" indent="-228600" algn="l" rtl="0" hangingPunct="1">
        <a:lnSpc>
          <a:spcPct val="100000"/>
        </a:lnSpc>
        <a:spcBef>
          <a:spcPts val="601"/>
        </a:spcBef>
        <a:spcAft>
          <a:spcPts val="0"/>
        </a:spcAft>
        <a:buSzPct val="100000"/>
        <a:buFont typeface="Arial" pitchFamily="34"/>
        <a:buChar char="•"/>
        <a:tabLst/>
        <a:defRPr lang="de-DE" sz="2400" b="0" i="0" u="none" strike="noStrike" kern="1200" spc="0" baseline="0">
          <a:solidFill>
            <a:srgbClr val="000000"/>
          </a:solidFill>
          <a:latin typeface="Calibri"/>
        </a:defRPr>
      </a:lvl3pPr>
      <a:lvl4pPr marL="1600200" marR="0" lvl="3" indent="-228600" algn="l" rtl="0" hangingPunct="1">
        <a:lnSpc>
          <a:spcPct val="100000"/>
        </a:lnSpc>
        <a:spcBef>
          <a:spcPts val="499"/>
        </a:spcBef>
        <a:spcAft>
          <a:spcPts val="0"/>
        </a:spcAft>
        <a:buSzPct val="100000"/>
        <a:buFont typeface="Arial" pitchFamily="34"/>
        <a:buChar char="–"/>
        <a:tabLst/>
        <a:defRPr lang="de-DE" sz="2000" b="0" i="0" u="none" strike="noStrike" kern="1200" spc="0" baseline="0">
          <a:solidFill>
            <a:srgbClr val="000000"/>
          </a:solidFill>
          <a:latin typeface="Calibri"/>
        </a:defRPr>
      </a:lvl4pPr>
      <a:lvl5pPr marL="2057400" marR="0" lvl="4" indent="-228600" algn="l" rtl="0" hangingPunct="1">
        <a:lnSpc>
          <a:spcPct val="100000"/>
        </a:lnSpc>
        <a:spcBef>
          <a:spcPts val="499"/>
        </a:spcBef>
        <a:spcAft>
          <a:spcPts val="0"/>
        </a:spcAft>
        <a:buSzPct val="100000"/>
        <a:buFont typeface="Arial" pitchFamily="34"/>
        <a:buChar char="»"/>
        <a:tabLst/>
        <a:defRPr lang="de-DE" sz="2000" b="0" i="0" u="none" strike="noStrike" kern="1200" spc="0" baseline="0">
          <a:solidFill>
            <a:srgbClr val="000000"/>
          </a:solidFill>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p:cNvSpPr txBox="1">
            <a:spLocks noGrp="1"/>
          </p:cNvSpPr>
          <p:nvPr>
            <p:ph type="ctr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Crowdworking</a:t>
            </a:r>
          </a:p>
        </p:txBody>
      </p:sp>
      <p:sp>
        <p:nvSpPr>
          <p:cNvPr id="3" name="Untertitel 2"/>
          <p:cNvSpPr txBox="1">
            <a:spLocks noGrp="1"/>
          </p:cNvSpPr>
          <p:nvPr>
            <p:ph type="subTitle"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799"/>
              </a:spcBef>
              <a:spcAft>
                <a:spcPts val="0"/>
              </a:spcAft>
              <a:buNone/>
            </a:pPr>
            <a:r>
              <a:rPr lang="de-DE"/>
              <a:t>Neue Machtstrukturen, Ungleicheit und globaler Wettbewerb am Beispiel von Crowdworking</a:t>
            </a:r>
          </a:p>
          <a:p>
            <a:pPr lvl="0">
              <a:spcBef>
                <a:spcPts val="799"/>
              </a:spcBef>
              <a:spcAft>
                <a:spcPts val="0"/>
              </a:spcAft>
              <a:buNone/>
            </a:pPr>
            <a:endParaRPr lang="de-D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4000"/>
              <a:t>Verdienst bei deutscher Crowdwork</a:t>
            </a:r>
          </a:p>
        </p:txBody>
      </p:sp>
      <p:pic>
        <p:nvPicPr>
          <p:cNvPr id="3" name="Inhaltsplatzhalter 3" descr="Crowdguru.PNG"/>
          <p:cNvPicPr>
            <a:picLocks noGrp="1" noChangeAspect="1"/>
          </p:cNvPicPr>
          <p:nvPr>
            <p:ph idx="1"/>
          </p:nvPr>
        </p:nvPicPr>
        <p:blipFill>
          <a:blip r:embed="rId3" cstate="print"/>
          <a:stretch>
            <a:fillRect/>
          </a:stretch>
        </p:blipFill>
        <p:spPr>
          <a:xfrm>
            <a:off x="457200" y="1484639"/>
            <a:ext cx="8229600" cy="468036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Rating-Druck</a:t>
            </a:r>
          </a:p>
        </p:txBody>
      </p:sp>
      <p:pic>
        <p:nvPicPr>
          <p:cNvPr id="3" name="Inhaltsplatzhalter 3" descr="qualifizierung.PNG"/>
          <p:cNvPicPr>
            <a:picLocks noGrp="1" noChangeAspect="1"/>
          </p:cNvPicPr>
          <p:nvPr>
            <p:ph idx="1"/>
          </p:nvPr>
        </p:nvPicPr>
        <p:blipFill>
          <a:blip r:embed="rId3" cstate="print"/>
          <a:stretch>
            <a:fillRect/>
          </a:stretch>
        </p:blipFill>
        <p:spPr>
          <a:xfrm>
            <a:off x="457200" y="1745640"/>
            <a:ext cx="8229600" cy="423504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Macht der Auftraggeber bei AMT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SzPct val="100000"/>
              <a:buFont typeface="Arial" pitchFamily="34"/>
              <a:buChar char="•"/>
            </a:pPr>
            <a:r>
              <a:rPr lang="de-DE">
                <a:latin typeface="Calibri"/>
              </a:rPr>
              <a:t>Können Bezahlung ohne Angabe von Gründen verweigern</a:t>
            </a: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Macht der Auftraggeber bei AMT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SzPct val="100000"/>
              <a:buFont typeface="Arial" pitchFamily="34"/>
              <a:buChar char="•"/>
            </a:pPr>
            <a:r>
              <a:rPr lang="de-DE">
                <a:latin typeface="Calibri"/>
              </a:rPr>
              <a:t>Können Bezahlung ohne Angabe von Gründen verweigern</a:t>
            </a:r>
          </a:p>
          <a:p>
            <a:pPr marL="343080" lvl="0" indent="-343080" hangingPunct="1">
              <a:spcBef>
                <a:spcPts val="799"/>
              </a:spcBef>
              <a:spcAft>
                <a:spcPts val="0"/>
              </a:spcAft>
              <a:buSzPct val="100000"/>
              <a:buFont typeface="Arial" pitchFamily="34"/>
              <a:buChar char="•"/>
            </a:pPr>
            <a:r>
              <a:rPr lang="de-DE">
                <a:latin typeface="Calibri"/>
              </a:rPr>
              <a:t>Schlechtes Rating senkt zukünftigen Verdienst</a:t>
            </a: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Macht der Auftraggeber bei AMT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SzPct val="100000"/>
              <a:buFont typeface="Arial" pitchFamily="34"/>
              <a:buChar char="•"/>
            </a:pPr>
            <a:r>
              <a:rPr lang="de-DE">
                <a:latin typeface="Calibri"/>
              </a:rPr>
              <a:t>Können Bezahlung ohne Angabe von Gründen verweigern</a:t>
            </a:r>
          </a:p>
          <a:p>
            <a:pPr marL="343080" lvl="0" indent="-343080" hangingPunct="1">
              <a:spcBef>
                <a:spcPts val="799"/>
              </a:spcBef>
              <a:spcAft>
                <a:spcPts val="0"/>
              </a:spcAft>
              <a:buSzPct val="100000"/>
              <a:buFont typeface="Arial" pitchFamily="34"/>
              <a:buChar char="•"/>
            </a:pPr>
            <a:r>
              <a:rPr lang="de-DE">
                <a:latin typeface="Calibri"/>
              </a:rPr>
              <a:t>Schlechtes Rating senkt zukünftigen Verdienst</a:t>
            </a:r>
          </a:p>
          <a:p>
            <a:pPr marL="343080" lvl="0" indent="-343080" hangingPunct="1">
              <a:spcBef>
                <a:spcPts val="799"/>
              </a:spcBef>
              <a:spcAft>
                <a:spcPts val="0"/>
              </a:spcAft>
              <a:buSzPct val="100000"/>
              <a:buFont typeface="Arial" pitchFamily="34"/>
              <a:buChar char="•"/>
            </a:pPr>
            <a:r>
              <a:rPr lang="de-DE">
                <a:latin typeface="Calibri"/>
              </a:rPr>
              <a:t>Auftraggeber müssen keine Sanktionen fürchten</a:t>
            </a: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Macht der Auftraggeber bei AMT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SzPct val="100000"/>
              <a:buFont typeface="Arial" pitchFamily="34"/>
              <a:buChar char="•"/>
            </a:pPr>
            <a:r>
              <a:rPr lang="de-DE">
                <a:latin typeface="Calibri"/>
              </a:rPr>
              <a:t>Können Bezahlung ohne Angabe von Gründen verweigern</a:t>
            </a:r>
          </a:p>
          <a:p>
            <a:pPr marL="343080" lvl="0" indent="-343080" hangingPunct="1">
              <a:spcBef>
                <a:spcPts val="799"/>
              </a:spcBef>
              <a:spcAft>
                <a:spcPts val="0"/>
              </a:spcAft>
              <a:buSzPct val="100000"/>
              <a:buFont typeface="Arial" pitchFamily="34"/>
              <a:buChar char="•"/>
            </a:pPr>
            <a:r>
              <a:rPr lang="de-DE">
                <a:latin typeface="Calibri"/>
              </a:rPr>
              <a:t>Schlechtes Rating senkt zukünftigen Verdienst</a:t>
            </a:r>
          </a:p>
          <a:p>
            <a:pPr marL="343080" lvl="0" indent="-343080" hangingPunct="1">
              <a:spcBef>
                <a:spcPts val="799"/>
              </a:spcBef>
              <a:spcAft>
                <a:spcPts val="0"/>
              </a:spcAft>
              <a:buSzPct val="100000"/>
              <a:buFont typeface="Arial" pitchFamily="34"/>
              <a:buChar char="•"/>
            </a:pPr>
            <a:r>
              <a:rPr lang="de-DE">
                <a:latin typeface="Calibri"/>
              </a:rPr>
              <a:t>Auftraggeber müssen keine Sanktionen fürchten</a:t>
            </a:r>
          </a:p>
          <a:p>
            <a:pPr marL="343080" lvl="0" indent="-343080" hangingPunct="1">
              <a:spcBef>
                <a:spcPts val="799"/>
              </a:spcBef>
              <a:spcAft>
                <a:spcPts val="0"/>
              </a:spcAft>
              <a:buSzPct val="100000"/>
              <a:buFont typeface="Arial" pitchFamily="34"/>
              <a:buChar char="•"/>
            </a:pPr>
            <a:r>
              <a:rPr lang="de-DE">
                <a:latin typeface="Calibri"/>
              </a:rPr>
              <a:t>Kaum Möglichkeit der Kontaktaufnahme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Warum Crowdworker</a:t>
            </a:r>
          </a:p>
        </p:txBody>
      </p:sp>
      <p:sp>
        <p:nvSpPr>
          <p:cNvPr id="3" name="Untertitel 2"/>
          <p:cNvSpPr txBox="1">
            <a:spLocks noGrp="1"/>
          </p:cNvSpPr>
          <p:nvPr>
            <p:ph type="subTitle" idx="4294967295"/>
          </p:nvPr>
        </p:nvSpPr>
        <p:spPr>
          <a:xfrm>
            <a:off x="731519" y="1967760"/>
            <a:ext cx="8229240" cy="5164560"/>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spcBef>
                <a:spcPts val="499"/>
              </a:spcBef>
              <a:spcAft>
                <a:spcPts val="0"/>
              </a:spcAft>
              <a:buNone/>
            </a:pPr>
            <a:r>
              <a:rPr lang="de-DE" sz="2600">
                <a:latin typeface="Calibri" pitchFamily="18"/>
              </a:rPr>
              <a:t>Für uns bedeutet Mechanical Turk, dass wir etwas zu essen haben. So einfach ist das. Als mein Mann seine Arbeit verloren hat, habe ich zwei Jahre lang dafür gesorgt, dass wir ein Dach über dem Kopf hatten. Alles mit dem Geld das ich mit turken verdient habe. Für Leute mit schlecht bezahlten Jobs und für Arbeitslose ist Mechanical Turk tatsächlich überlebenswichtig.</a:t>
            </a:r>
          </a:p>
          <a:p>
            <a:pPr marL="0" lvl="0" indent="0" algn="just">
              <a:spcBef>
                <a:spcPts val="499"/>
              </a:spcBef>
              <a:spcAft>
                <a:spcPts val="0"/>
              </a:spcAft>
              <a:buNone/>
            </a:pPr>
            <a:r>
              <a:rPr lang="de-DE" sz="2200">
                <a:latin typeface="Calibri" pitchFamily="18"/>
              </a:rPr>
              <a:t>Kristy Milland</a:t>
            </a:r>
          </a:p>
          <a:p>
            <a:pPr marL="0" lvl="0" indent="0" algn="just">
              <a:spcBef>
                <a:spcPts val="499"/>
              </a:spcBef>
              <a:spcAft>
                <a:spcPts val="0"/>
              </a:spcAft>
              <a:buNone/>
            </a:pPr>
            <a:endParaRPr lang="de-DE" sz="2600">
              <a:latin typeface="Calibri" pitchFamily="18"/>
            </a:endParaRPr>
          </a:p>
          <a:p>
            <a:pPr marL="0" lvl="0" indent="0" algn="just">
              <a:lnSpc>
                <a:spcPct val="150000"/>
              </a:lnSpc>
              <a:spcBef>
                <a:spcPts val="499"/>
              </a:spcBef>
              <a:spcAft>
                <a:spcPts val="0"/>
              </a:spcAft>
              <a:buNone/>
            </a:pPr>
            <a:endParaRPr lang="de-DE" sz="1800">
              <a:latin typeface="Calibri" pitchFamily="18"/>
            </a:endParaRPr>
          </a:p>
          <a:p>
            <a:pPr marL="0" lvl="0" indent="0">
              <a:lnSpc>
                <a:spcPct val="80000"/>
              </a:lnSpc>
              <a:spcBef>
                <a:spcPts val="499"/>
              </a:spcBef>
              <a:spcAft>
                <a:spcPts val="0"/>
              </a:spcAft>
              <a:buNone/>
            </a:pPr>
            <a:endParaRPr lang="en-US" sz="2200" i="1">
              <a:latin typeface="Calibri" pitchFamily="1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Warum Crowdworker</a:t>
            </a:r>
          </a:p>
        </p:txBody>
      </p:sp>
      <p:sp>
        <p:nvSpPr>
          <p:cNvPr id="3" name="Untertitel 2"/>
          <p:cNvSpPr txBox="1">
            <a:spLocks noGrp="1"/>
          </p:cNvSpPr>
          <p:nvPr>
            <p:ph type="subTitle" idx="4294967295"/>
          </p:nvPr>
        </p:nvSpPr>
        <p:spPr>
          <a:xfrm>
            <a:off x="457200" y="2103840"/>
            <a:ext cx="8229240" cy="3977279"/>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spcBef>
                <a:spcPts val="499"/>
              </a:spcBef>
              <a:spcAft>
                <a:spcPts val="0"/>
              </a:spcAft>
              <a:buNone/>
            </a:pPr>
            <a:r>
              <a:rPr lang="de-DE" sz="2600">
                <a:latin typeface="Calibri" pitchFamily="18"/>
              </a:rPr>
              <a:t>„Ich habe nichts anderes gefunden, das ist wirklich aus der Not entstanden, das Bafög reicht nicht wirklich, was gibt’s den noch für Möglichkeiten. Und zwischen Studium und Arbeit habe ich dann eine Zeitlang Hartz IV gekriegt. Da war das dann auch ganz praktisch noch ein wenig dazu zu haben.”</a:t>
            </a:r>
          </a:p>
          <a:p>
            <a:pPr marL="0" lvl="0" indent="0" algn="just">
              <a:lnSpc>
                <a:spcPct val="150000"/>
              </a:lnSpc>
              <a:spcBef>
                <a:spcPts val="499"/>
              </a:spcBef>
              <a:spcAft>
                <a:spcPts val="0"/>
              </a:spcAft>
              <a:buNone/>
            </a:pPr>
            <a:r>
              <a:rPr lang="de-DE" sz="1800">
                <a:latin typeface="Calibri" pitchFamily="18"/>
              </a:rPr>
              <a:t>Steffi</a:t>
            </a:r>
          </a:p>
          <a:p>
            <a:pPr marL="0" lvl="0" indent="0">
              <a:lnSpc>
                <a:spcPct val="80000"/>
              </a:lnSpc>
              <a:spcBef>
                <a:spcPts val="499"/>
              </a:spcBef>
              <a:spcAft>
                <a:spcPts val="0"/>
              </a:spcAft>
              <a:buNone/>
            </a:pPr>
            <a:endParaRPr lang="en-US" sz="2200" i="1">
              <a:latin typeface="Calibri" pitchFamily="1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el 1"/>
          <p:cNvSpPr txBox="1">
            <a:spLocks noGrp="1"/>
          </p:cNvSpPr>
          <p:nvPr>
            <p:ph type="title"/>
          </p:nvPr>
        </p:nvSpPr>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Warum Crowdworker</a:t>
            </a:r>
          </a:p>
        </p:txBody>
      </p:sp>
      <p:sp>
        <p:nvSpPr>
          <p:cNvPr id="3" name="Inhaltsplatzhalter 2"/>
          <p:cNvSpPr txBox="1">
            <a:spLocks noGrp="1"/>
          </p:cNvSpPr>
          <p:nvPr>
            <p:ph idx="1"/>
          </p:nvPr>
        </p:nvSpPr>
        <p:spPr>
          <a:xfrm>
            <a:off x="457200" y="1604520"/>
            <a:ext cx="8229240" cy="5064840"/>
          </a:xfrm>
        </p:spPr>
        <p:txBody>
          <a:bodyPr/>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lvl="0">
              <a:buNone/>
            </a:pPr>
            <a:r>
              <a:rPr lang="de-DE" sz="2400" dirty="0"/>
              <a:t>Nachdem mein letzter </a:t>
            </a:r>
            <a:r>
              <a:rPr lang="de-DE" sz="2400" dirty="0" err="1"/>
              <a:t>Brötchengeber</a:t>
            </a:r>
            <a:r>
              <a:rPr lang="de-DE" sz="2400" dirty="0"/>
              <a:t>  in den Ruhestand ging, mochte ich in keiner Kanzlei weisungsabhängig tätig sein. Eine Bekannte machte mich auf diverse Textbörsen aufmerksam und ich meldete mich bei zweien davon an. Nach etwa anderthalb Jahren gefühlter Sklavenarbeit mit Minimalverdienst und nah am Burnout, hatte ich genügend Referenzen und einen sehr guten Ruf als Texter. Inzwischen erhalte ich vermehrt angemessen bezahlte Aufträge durch Empfehlungen, nutze die Billigbörsen aber noch als Lückenfüller.</a:t>
            </a:r>
          </a:p>
          <a:p>
            <a:pPr lvl="0">
              <a:buNone/>
            </a:pPr>
            <a:r>
              <a:rPr lang="de-DE" sz="2400" dirty="0"/>
              <a:t>Claudia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el 1"/>
          <p:cNvSpPr txBox="1">
            <a:spLocks noGrp="1"/>
          </p:cNvSpPr>
          <p:nvPr>
            <p:ph type="title"/>
          </p:nvPr>
        </p:nvSpPr>
        <p:spPr>
          <a:xfrm>
            <a:off x="456839" y="548640"/>
            <a:ext cx="8229600" cy="114300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a:latin typeface="Liberation Sans" pitchFamily="18"/>
              </a:rPr>
              <a:t>Warum Crowdworker</a:t>
            </a:r>
          </a:p>
        </p:txBody>
      </p:sp>
      <p:sp>
        <p:nvSpPr>
          <p:cNvPr id="3" name="Untertitel 2"/>
          <p:cNvSpPr txBox="1">
            <a:spLocks noGrp="1"/>
          </p:cNvSpPr>
          <p:nvPr>
            <p:ph type="subTitle" idx="4294967295"/>
          </p:nvPr>
        </p:nvSpPr>
        <p:spPr>
          <a:xfrm>
            <a:off x="419040" y="2480760"/>
            <a:ext cx="8229240" cy="397727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r>
              <a:rPr lang="de-DE"/>
              <a:t>Gut ausgebildete Arbeiter oft in Umbruchssituation: 20 % Vollzeit, 30 % Nebenverdienst.</a:t>
            </a:r>
          </a:p>
          <a:p>
            <a:pPr marL="0" lvl="0" indent="0" hangingPunct="0"/>
            <a:endParaRPr lang="de-DE" sz="2000"/>
          </a:p>
          <a:p>
            <a:pPr marL="0" lvl="0" indent="0" hangingPunct="0"/>
            <a:endParaRPr lang="de-DE" sz="18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4000"/>
              <a:t>Vom Outsourcing zum Crowdsourcing</a:t>
            </a:r>
          </a:p>
        </p:txBody>
      </p:sp>
      <p:pic>
        <p:nvPicPr>
          <p:cNvPr id="3" name="Inhaltsplatzhalter 3" descr="CrowdSourcing-Industry-Landscape-v09.jpg"/>
          <p:cNvPicPr>
            <a:picLocks noGrp="1" noChangeAspect="1"/>
          </p:cNvPicPr>
          <p:nvPr>
            <p:ph idx="1"/>
          </p:nvPr>
        </p:nvPicPr>
        <p:blipFill>
          <a:blip r:embed="rId3" cstate="print"/>
          <a:stretch>
            <a:fillRect/>
          </a:stretch>
        </p:blipFill>
        <p:spPr>
          <a:xfrm>
            <a:off x="800280" y="1600200"/>
            <a:ext cx="7543440" cy="4525920"/>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el 1"/>
          <p:cNvSpPr txBox="1">
            <a:spLocks noGrp="1"/>
          </p:cNvSpPr>
          <p:nvPr>
            <p:ph type="title"/>
          </p:nvPr>
        </p:nvSpPr>
        <p:spPr>
          <a:xfrm>
            <a:off x="456839" y="548640"/>
            <a:ext cx="8229600" cy="114300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a:latin typeface="Liberation Sans" pitchFamily="18"/>
              </a:rPr>
              <a:t>Warum Crowdworker</a:t>
            </a:r>
          </a:p>
        </p:txBody>
      </p:sp>
      <p:sp>
        <p:nvSpPr>
          <p:cNvPr id="3" name="Untertitel 2"/>
          <p:cNvSpPr txBox="1">
            <a:spLocks noGrp="1"/>
          </p:cNvSpPr>
          <p:nvPr>
            <p:ph type="subTitle" idx="4294967295"/>
          </p:nvPr>
        </p:nvSpPr>
        <p:spPr>
          <a:xfrm>
            <a:off x="419040" y="2480760"/>
            <a:ext cx="8229240" cy="397727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r>
              <a:rPr lang="de-DE"/>
              <a:t>Gut ausgebildete Arbeiter oft in Umbruchssituation: 20 % Vollzeit, 30 % Nebenverdienst.</a:t>
            </a:r>
          </a:p>
          <a:p>
            <a:pPr marL="0" lvl="0" indent="0" hangingPunct="0"/>
            <a:r>
              <a:rPr lang="de-DE"/>
              <a:t>Strukturell prekäre Arbeitssituation,(Alleinerziehende): 30 %</a:t>
            </a:r>
          </a:p>
          <a:p>
            <a:pPr marL="0" lvl="0" indent="0" hangingPunct="0"/>
            <a:endParaRPr lang="de-DE" sz="2000"/>
          </a:p>
          <a:p>
            <a:pPr marL="0" lvl="0" indent="0" hangingPunct="0"/>
            <a:endParaRPr lang="de-DE" sz="18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el 1"/>
          <p:cNvSpPr txBox="1">
            <a:spLocks noGrp="1"/>
          </p:cNvSpPr>
          <p:nvPr>
            <p:ph type="title"/>
          </p:nvPr>
        </p:nvSpPr>
        <p:spPr>
          <a:xfrm>
            <a:off x="456839" y="548640"/>
            <a:ext cx="8229600" cy="114300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a:latin typeface="Liberation Sans" pitchFamily="18"/>
              </a:rPr>
              <a:t>Warum Crowdworker</a:t>
            </a:r>
          </a:p>
        </p:txBody>
      </p:sp>
      <p:sp>
        <p:nvSpPr>
          <p:cNvPr id="3" name="Untertitel 2"/>
          <p:cNvSpPr txBox="1">
            <a:spLocks noGrp="1"/>
          </p:cNvSpPr>
          <p:nvPr>
            <p:ph type="subTitle" idx="4294967295"/>
          </p:nvPr>
        </p:nvSpPr>
        <p:spPr>
          <a:xfrm>
            <a:off x="419040" y="2374920"/>
            <a:ext cx="8229240" cy="418895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r>
              <a:rPr lang="de-DE"/>
              <a:t>Gut ausgebildete Arbeiter oft in Umbruchssituation: 20 % Vollzeit, 30 % Nebenverdienst.</a:t>
            </a:r>
          </a:p>
          <a:p>
            <a:pPr marL="0" lvl="0" indent="0" hangingPunct="0"/>
            <a:r>
              <a:rPr lang="de-DE"/>
              <a:t>Strukturelle prekäre Arbeitssituation,(Alleinerziehende): 30 %</a:t>
            </a:r>
          </a:p>
          <a:p>
            <a:pPr marL="0" lvl="0" indent="0" hangingPunct="0"/>
            <a:r>
              <a:rPr lang="de-DE"/>
              <a:t>Menschen mit Behinderungen, psychische oder soziale Einschränkungen: 20 %</a:t>
            </a:r>
          </a:p>
          <a:p>
            <a:pPr marL="0" lvl="0" indent="0" hangingPunct="0"/>
            <a:endParaRPr lang="de-DE"/>
          </a:p>
          <a:p>
            <a:pPr marL="0" lvl="0" indent="0" hangingPunct="0"/>
            <a:r>
              <a:rPr lang="de-DE" sz="2000"/>
              <a:t>Kristy Milland</a:t>
            </a:r>
          </a:p>
          <a:p>
            <a:pPr marL="0" lvl="0" indent="0" hangingPunct="0"/>
            <a:endParaRPr lang="de-DE"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de-DE">
                <a:latin typeface="Liberation Sans" pitchFamily="18"/>
              </a:rPr>
              <a:t>Stolz auf die Arbeit</a:t>
            </a:r>
          </a:p>
        </p:txBody>
      </p:sp>
      <p:sp>
        <p:nvSpPr>
          <p:cNvPr id="3" name="Inhaltsplatzhalter 2"/>
          <p:cNvSpPr txBox="1">
            <a:spLocks noGrp="1"/>
          </p:cNvSpPr>
          <p:nvPr>
            <p:ph idx="1"/>
          </p:nvPr>
        </p:nvSpPr>
        <p:spPr/>
        <p:txBody>
          <a:bodyPr/>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lvl="0" algn="just">
              <a:buNone/>
            </a:pPr>
            <a:r>
              <a:rPr lang="de-DE" sz="2800" dirty="0"/>
              <a:t>Ein Freund, der mich seit Jahren kennt und eigentlich weiß, was ich mache, riet mir letztes Jahr allen Ernstes, mir doch mal eine "richtige Arbeit" zu suchen, denn ich könne doch nicht immer nur zu Hause "rumsitzen". Er meinte, dass im Discounter oder in der Backfiliale ständig Kassiererinnen als Aushilfen  gesucht würden - da könne ich doch nebenbei immer noch schreiben. Ich war entsetzt!</a:t>
            </a:r>
          </a:p>
          <a:p>
            <a:pPr lvl="0">
              <a:buNone/>
            </a:pPr>
            <a:r>
              <a:rPr lang="en-US" sz="2800" dirty="0"/>
              <a:t>Claudia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Stolz auf Arbeit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algn="just" hangingPunct="1">
              <a:lnSpc>
                <a:spcPct val="80000"/>
              </a:lnSpc>
              <a:spcBef>
                <a:spcPts val="601"/>
              </a:spcBef>
              <a:spcAft>
                <a:spcPts val="0"/>
              </a:spcAft>
              <a:buNone/>
            </a:pPr>
            <a:r>
              <a:rPr lang="de-DE" sz="2500">
                <a:latin typeface="Calibri"/>
              </a:rPr>
              <a:t>Turker Nation ist eine starke Gemeinschaft und wir können unserer eigenen Schlachten schlagen. Wir entscheiden im Forum selbst, wann wir zurückschlagen (fight back) und wann nicht.  Uns geht es gut und ich wünsche mir sehr, dass all diese Weißen Ritter, die uns retten wollen sich einfach verziehen und uns in Ruhe lassen. Wenn wir Hilfe brauchen, fragen wir danach. Wir haben nicht gefragt.“</a:t>
            </a:r>
          </a:p>
          <a:p>
            <a:pPr marL="343080" lvl="0" indent="-343080" hangingPunct="1">
              <a:lnSpc>
                <a:spcPct val="80000"/>
              </a:lnSpc>
              <a:spcBef>
                <a:spcPts val="601"/>
              </a:spcBef>
              <a:spcAft>
                <a:spcPts val="0"/>
              </a:spcAft>
              <a:buNone/>
            </a:pPr>
            <a:r>
              <a:rPr lang="de-DE" sz="2500">
                <a:latin typeface="Calibri"/>
              </a:rPr>
              <a:t> </a:t>
            </a:r>
          </a:p>
          <a:p>
            <a:pPr marL="343080" lvl="0" indent="-343080" hangingPunct="1">
              <a:lnSpc>
                <a:spcPct val="80000"/>
              </a:lnSpc>
              <a:spcBef>
                <a:spcPts val="601"/>
              </a:spcBef>
              <a:spcAft>
                <a:spcPts val="0"/>
              </a:spcAft>
              <a:buNone/>
            </a:pPr>
            <a:r>
              <a:rPr lang="de-DE" sz="1400">
                <a:latin typeface="Calibri"/>
              </a:rPr>
              <a:t>Kristy Milland aka spamgirl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Vor- und Nachteile</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algn="just" hangingPunct="1">
              <a:lnSpc>
                <a:spcPct val="80000"/>
              </a:lnSpc>
              <a:spcBef>
                <a:spcPts val="601"/>
              </a:spcBef>
              <a:spcAft>
                <a:spcPts val="0"/>
              </a:spcAft>
              <a:buNone/>
            </a:pPr>
            <a:r>
              <a:rPr lang="de-DE" sz="2500" b="1">
                <a:latin typeface="Calibri"/>
              </a:rPr>
              <a:t>Was sind die Vorteile der Arbeit im Netz?</a:t>
            </a:r>
          </a:p>
          <a:p>
            <a:pPr marL="343080" lvl="0" indent="-343080" algn="just" hangingPunct="1">
              <a:lnSpc>
                <a:spcPct val="80000"/>
              </a:lnSpc>
              <a:spcBef>
                <a:spcPts val="601"/>
              </a:spcBef>
              <a:spcAft>
                <a:spcPts val="0"/>
              </a:spcAft>
              <a:buNone/>
            </a:pPr>
            <a:r>
              <a:rPr lang="de-DE" sz="2500">
                <a:latin typeface="Calibri"/>
              </a:rPr>
              <a:t> </a:t>
            </a:r>
          </a:p>
          <a:p>
            <a:pPr marL="343080" lvl="0" indent="-343080" algn="just" hangingPunct="1">
              <a:lnSpc>
                <a:spcPct val="80000"/>
              </a:lnSpc>
              <a:spcBef>
                <a:spcPts val="601"/>
              </a:spcBef>
              <a:spcAft>
                <a:spcPts val="0"/>
              </a:spcAft>
              <a:buNone/>
            </a:pPr>
            <a:r>
              <a:rPr lang="de-DE" sz="2500">
                <a:latin typeface="Calibri"/>
              </a:rPr>
              <a:t>freies, selbstständigen Arbeiten, freie Zeiteinteilung, keine Kleidungszwänge (ich kann theoretisch im Schlafanzug arbeiten)</a:t>
            </a:r>
          </a:p>
          <a:p>
            <a:pPr marL="343080" lvl="0" indent="-343080" algn="just" hangingPunct="1">
              <a:lnSpc>
                <a:spcPct val="80000"/>
              </a:lnSpc>
              <a:spcBef>
                <a:spcPts val="601"/>
              </a:spcBef>
              <a:spcAft>
                <a:spcPts val="0"/>
              </a:spcAft>
              <a:buNone/>
            </a:pPr>
            <a:r>
              <a:rPr lang="de-DE" sz="2500">
                <a:latin typeface="Calibri"/>
              </a:rPr>
              <a:t> </a:t>
            </a:r>
          </a:p>
          <a:p>
            <a:pPr marL="343080" lvl="0" indent="-343080" algn="just" hangingPunct="1">
              <a:lnSpc>
                <a:spcPct val="80000"/>
              </a:lnSpc>
              <a:spcBef>
                <a:spcPts val="601"/>
              </a:spcBef>
              <a:spcAft>
                <a:spcPts val="0"/>
              </a:spcAft>
              <a:buNone/>
            </a:pPr>
            <a:r>
              <a:rPr lang="de-DE" sz="2500" b="1">
                <a:latin typeface="Calibri"/>
              </a:rPr>
              <a:t>Was sind die Nachteile?</a:t>
            </a:r>
          </a:p>
          <a:p>
            <a:pPr marL="343080" lvl="0" indent="-343080" algn="just" hangingPunct="1">
              <a:lnSpc>
                <a:spcPct val="80000"/>
              </a:lnSpc>
              <a:spcBef>
                <a:spcPts val="601"/>
              </a:spcBef>
              <a:spcAft>
                <a:spcPts val="0"/>
              </a:spcAft>
              <a:buNone/>
            </a:pPr>
            <a:r>
              <a:rPr lang="de-DE" sz="2500">
                <a:latin typeface="Calibri"/>
              </a:rPr>
              <a:t> </a:t>
            </a:r>
          </a:p>
          <a:p>
            <a:pPr marL="343080" lvl="0" indent="-343080" algn="just" hangingPunct="1">
              <a:lnSpc>
                <a:spcPct val="80000"/>
              </a:lnSpc>
              <a:spcBef>
                <a:spcPts val="601"/>
              </a:spcBef>
              <a:spcAft>
                <a:spcPts val="0"/>
              </a:spcAft>
              <a:buNone/>
            </a:pPr>
            <a:r>
              <a:rPr lang="de-DE" sz="2500">
                <a:latin typeface="Calibri"/>
              </a:rPr>
              <a:t>Ungenügende Absicherung fürs Alter, hohes Risiko im Krankheitsfall, ständige Balance am Rande des Existenzminimums durch schwer einschätzbare Auftragslage, ständiger Zeitmangel, schwierige Urlaubsplanung.</a:t>
            </a:r>
          </a:p>
          <a:p>
            <a:pPr marL="343080" lvl="0" indent="-343080" algn="just" hangingPunct="1">
              <a:lnSpc>
                <a:spcPct val="80000"/>
              </a:lnSpc>
              <a:spcBef>
                <a:spcPts val="601"/>
              </a:spcBef>
              <a:spcAft>
                <a:spcPts val="0"/>
              </a:spcAft>
              <a:buNone/>
            </a:pPr>
            <a:r>
              <a:rPr lang="de-DE" sz="2500">
                <a:latin typeface="Calibri"/>
              </a:rPr>
              <a:t> </a:t>
            </a:r>
          </a:p>
          <a:p>
            <a:pPr marL="343080" lvl="0" indent="-343080" hangingPunct="1">
              <a:lnSpc>
                <a:spcPct val="80000"/>
              </a:lnSpc>
              <a:spcBef>
                <a:spcPts val="601"/>
              </a:spcBef>
              <a:spcAft>
                <a:spcPts val="0"/>
              </a:spcAft>
              <a:buNone/>
            </a:pPr>
            <a:r>
              <a:rPr lang="de-DE" sz="1400">
                <a:latin typeface="Calibri"/>
              </a:rPr>
              <a:t>Claudia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Technische Lösungen</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90000"/>
              </a:lnSpc>
              <a:spcBef>
                <a:spcPts val="700"/>
              </a:spcBef>
              <a:spcAft>
                <a:spcPts val="0"/>
              </a:spcAft>
              <a:buSzPct val="100000"/>
              <a:buFont typeface="Arial" pitchFamily="34"/>
              <a:buChar char="•"/>
            </a:pPr>
            <a:r>
              <a:rPr lang="de-DE" sz="3000">
                <a:latin typeface="Calibri"/>
              </a:rPr>
              <a:t>Kommunikationsstrukturen verbessern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Technische Lösungen</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90000"/>
              </a:lnSpc>
              <a:spcBef>
                <a:spcPts val="700"/>
              </a:spcBef>
              <a:spcAft>
                <a:spcPts val="0"/>
              </a:spcAft>
              <a:buSzPct val="100000"/>
              <a:buFont typeface="Arial" pitchFamily="34"/>
              <a:buChar char="•"/>
            </a:pPr>
            <a:r>
              <a:rPr lang="de-DE" sz="3000">
                <a:latin typeface="Calibri"/>
              </a:rPr>
              <a:t>Kommunikationsstrukturen verbessern</a:t>
            </a:r>
          </a:p>
          <a:p>
            <a:pPr marL="343080" lvl="0" indent="-343080" hangingPunct="1">
              <a:lnSpc>
                <a:spcPct val="90000"/>
              </a:lnSpc>
              <a:spcBef>
                <a:spcPts val="700"/>
              </a:spcBef>
              <a:spcAft>
                <a:spcPts val="0"/>
              </a:spcAft>
              <a:buSzPct val="100000"/>
              <a:buFont typeface="Arial" pitchFamily="34"/>
              <a:buChar char="•"/>
            </a:pPr>
            <a:r>
              <a:rPr lang="de-DE" sz="3000">
                <a:latin typeface="Calibri"/>
              </a:rPr>
              <a:t>Bewertung von Auftraggebern auf den Seiten ermöglichen (Turkopticon)</a:t>
            </a: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a:p>
            <a:pPr marL="343080" lvl="0" indent="-343080" hangingPunct="1">
              <a:lnSpc>
                <a:spcPct val="90000"/>
              </a:lnSpc>
              <a:spcBef>
                <a:spcPts val="700"/>
              </a:spcBef>
              <a:spcAft>
                <a:spcPts val="0"/>
              </a:spcAft>
              <a:buSzPct val="100000"/>
              <a:buFont typeface="Arial" pitchFamily="34"/>
              <a:buChar char="•"/>
            </a:pPr>
            <a:endParaRPr lang="de-DE" sz="3000">
              <a:latin typeface="Calibri"/>
            </a:endParaRPr>
          </a:p>
        </p:txBody>
      </p:sp>
      <p:pic>
        <p:nvPicPr>
          <p:cNvPr id="4" name="Picture 4"/>
          <p:cNvPicPr>
            <a:picLocks noChangeAspect="1"/>
          </p:cNvPicPr>
          <p:nvPr/>
        </p:nvPicPr>
        <p:blipFill>
          <a:blip r:embed="rId3" cstate="print"/>
          <a:srcRect/>
          <a:stretch>
            <a:fillRect/>
          </a:stretch>
        </p:blipFill>
        <p:spPr>
          <a:xfrm>
            <a:off x="990719" y="3200400"/>
            <a:ext cx="6690240" cy="2834640"/>
          </a:xfrm>
          <a:prstGeom prst="rect">
            <a:avLst/>
          </a:prstGeom>
          <a:noFill/>
          <a:ln>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Technische Lösungen</a:t>
            </a:r>
          </a:p>
        </p:txBody>
      </p:sp>
      <p:sp>
        <p:nvSpPr>
          <p:cNvPr id="3" name="Inhaltsplatzhalter 2"/>
          <p:cNvSpPr txBox="1">
            <a:spLocks noGrp="1"/>
          </p:cNvSpPr>
          <p:nvPr>
            <p:ph idx="1"/>
          </p:nvPr>
        </p:nvSpPr>
        <p:spPr>
          <a:xfrm>
            <a:off x="457200" y="1600200"/>
            <a:ext cx="8229600" cy="306324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90000"/>
              </a:lnSpc>
              <a:spcBef>
                <a:spcPts val="700"/>
              </a:spcBef>
              <a:spcAft>
                <a:spcPts val="0"/>
              </a:spcAft>
              <a:buSzPct val="100000"/>
              <a:buFont typeface="Arial" pitchFamily="34"/>
              <a:buChar char="•"/>
            </a:pPr>
            <a:r>
              <a:rPr lang="de-DE" sz="3000">
                <a:latin typeface="Calibri"/>
              </a:rPr>
              <a:t>Kommunikationsstrukturen verbessern</a:t>
            </a:r>
          </a:p>
          <a:p>
            <a:pPr marL="343080" lvl="0" indent="-343080" hangingPunct="1">
              <a:lnSpc>
                <a:spcPct val="90000"/>
              </a:lnSpc>
              <a:spcBef>
                <a:spcPts val="700"/>
              </a:spcBef>
              <a:spcAft>
                <a:spcPts val="0"/>
              </a:spcAft>
              <a:buSzPct val="100000"/>
              <a:buFont typeface="Arial" pitchFamily="34"/>
              <a:buChar char="•"/>
            </a:pPr>
            <a:r>
              <a:rPr lang="de-DE" sz="3000">
                <a:latin typeface="Calibri"/>
              </a:rPr>
              <a:t>Bewertung von Auftraggebern auf den Seiten ermöglichen (Turkopticon)</a:t>
            </a:r>
          </a:p>
          <a:p>
            <a:pPr marL="343080" lvl="0" indent="-343080" hangingPunct="1">
              <a:lnSpc>
                <a:spcPct val="90000"/>
              </a:lnSpc>
              <a:spcBef>
                <a:spcPts val="700"/>
              </a:spcBef>
              <a:spcAft>
                <a:spcPts val="0"/>
              </a:spcAft>
              <a:buSzPct val="100000"/>
              <a:buFont typeface="Arial" pitchFamily="34"/>
              <a:buChar char="•"/>
            </a:pPr>
            <a:r>
              <a:rPr lang="de-DE" sz="3000">
                <a:latin typeface="Calibri"/>
              </a:rPr>
              <a:t>Foren und Treffpunkte einrichten (wearedynamo.org)</a:t>
            </a:r>
          </a:p>
          <a:p>
            <a:pPr marL="343080" lvl="0" indent="-343080" hangingPunct="1">
              <a:lnSpc>
                <a:spcPct val="90000"/>
              </a:lnSpc>
              <a:spcBef>
                <a:spcPts val="700"/>
              </a:spcBef>
              <a:spcAft>
                <a:spcPts val="0"/>
              </a:spcAft>
              <a:buNone/>
            </a:pPr>
            <a:endParaRPr lang="de-DE" sz="3000">
              <a:latin typeface="Calibri"/>
            </a:endParaRPr>
          </a:p>
        </p:txBody>
      </p:sp>
      <p:pic>
        <p:nvPicPr>
          <p:cNvPr id="4" name=""/>
          <p:cNvPicPr>
            <a:picLocks noChangeAspect="1"/>
          </p:cNvPicPr>
          <p:nvPr/>
        </p:nvPicPr>
        <p:blipFill>
          <a:blip r:embed="rId3" cstate="print">
            <a:alphaModFix/>
            <a:lum/>
          </a:blip>
          <a:srcRect/>
          <a:stretch>
            <a:fillRect/>
          </a:stretch>
        </p:blipFill>
        <p:spPr>
          <a:xfrm>
            <a:off x="1199519" y="3931920"/>
            <a:ext cx="6400799" cy="2560319"/>
          </a:xfrm>
          <a:prstGeom prst="rect">
            <a:avLst/>
          </a:prstGeom>
          <a:noFill/>
          <a:ln>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Staatliche Regulierung</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None/>
            </a:pPr>
            <a:endParaRPr lang="de-DE">
              <a:latin typeface="Calibri"/>
            </a:endParaRPr>
          </a:p>
          <a:p>
            <a:pPr marL="343080" lvl="0" indent="-343080" hangingPunct="1">
              <a:spcBef>
                <a:spcPts val="799"/>
              </a:spcBef>
              <a:spcAft>
                <a:spcPts val="0"/>
              </a:spcAft>
              <a:buSzPct val="100000"/>
              <a:buFont typeface="Arial" pitchFamily="34"/>
              <a:buChar char="•"/>
            </a:pPr>
            <a:r>
              <a:rPr lang="de-DE">
                <a:latin typeface="Calibri"/>
              </a:rPr>
              <a:t>Wechsel der Anbieter erleichtern =&gt; Recht auf Datenportabilität</a:t>
            </a:r>
          </a:p>
          <a:p>
            <a:pPr marL="343080" lvl="0" indent="-343080" hangingPunct="1">
              <a:spcBef>
                <a:spcPts val="799"/>
              </a:spcBef>
              <a:spcAft>
                <a:spcPts val="0"/>
              </a:spcAft>
              <a:buSzPct val="100000"/>
              <a:buFont typeface="Arial" pitchFamily="34"/>
              <a:buChar char="•"/>
            </a:pPr>
            <a:endParaRPr lang="de-DE">
              <a:latin typeface="Calibri"/>
            </a:endParaRP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Staatliche Regulierung</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None/>
            </a:pPr>
            <a:endParaRPr lang="de-DE">
              <a:latin typeface="Calibri"/>
            </a:endParaRPr>
          </a:p>
          <a:p>
            <a:pPr marL="343080" lvl="0" indent="-343080" hangingPunct="1">
              <a:spcBef>
                <a:spcPts val="799"/>
              </a:spcBef>
              <a:spcAft>
                <a:spcPts val="0"/>
              </a:spcAft>
              <a:buSzPct val="100000"/>
              <a:buFont typeface="Arial" pitchFamily="34"/>
              <a:buChar char="•"/>
            </a:pPr>
            <a:r>
              <a:rPr lang="de-DE">
                <a:latin typeface="Calibri"/>
              </a:rPr>
              <a:t>Wechsel der Anbieter erleichtern =&gt;</a:t>
            </a:r>
          </a:p>
          <a:p>
            <a:pPr marL="343080" lvl="0" indent="-343080" hangingPunct="1">
              <a:spcBef>
                <a:spcPts val="799"/>
              </a:spcBef>
              <a:spcAft>
                <a:spcPts val="0"/>
              </a:spcAft>
              <a:buNone/>
            </a:pPr>
            <a:r>
              <a:rPr lang="de-DE">
                <a:latin typeface="Calibri"/>
              </a:rPr>
              <a:t>Recht auf Datenportabilität</a:t>
            </a:r>
          </a:p>
          <a:p>
            <a:pPr marL="343080" lvl="0" indent="-343080" hangingPunct="1">
              <a:spcBef>
                <a:spcPts val="799"/>
              </a:spcBef>
              <a:spcAft>
                <a:spcPts val="0"/>
              </a:spcAft>
              <a:buSzPct val="100000"/>
              <a:buFont typeface="Arial" pitchFamily="34"/>
              <a:buChar char="•"/>
            </a:pPr>
            <a:r>
              <a:rPr lang="de-DE">
                <a:latin typeface="Calibri"/>
              </a:rPr>
              <a:t>Keine Verweigerung der Bezahlung ohne Begründung und Widerspruchsmöglichkeiten</a:t>
            </a:r>
          </a:p>
          <a:p>
            <a:pPr marL="343080" lvl="0" indent="-343080" hangingPunct="1">
              <a:spcBef>
                <a:spcPts val="799"/>
              </a:spcBef>
              <a:spcAft>
                <a:spcPts val="0"/>
              </a:spcAft>
              <a:buSzPct val="100000"/>
              <a:buFont typeface="Arial" pitchFamily="34"/>
              <a:buChar char="•"/>
            </a:pPr>
            <a:endParaRPr lang="de-DE">
              <a:latin typeface="Calibri"/>
            </a:endParaRP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Wie viele Crowdworker</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80000"/>
              </a:lnSpc>
              <a:spcBef>
                <a:spcPts val="700"/>
              </a:spcBef>
              <a:spcAft>
                <a:spcPts val="0"/>
              </a:spcAft>
              <a:buSzPct val="100000"/>
              <a:buFont typeface="Arial" pitchFamily="34"/>
              <a:buChar char="•"/>
            </a:pPr>
            <a:r>
              <a:rPr lang="de-DE" sz="3000">
                <a:latin typeface="Calibri"/>
              </a:rPr>
              <a:t>Amazon Mechanical Turk:</a:t>
            </a:r>
          </a:p>
          <a:p>
            <a:pPr marL="343080" lvl="0" indent="-343080" hangingPunct="1">
              <a:lnSpc>
                <a:spcPct val="80000"/>
              </a:lnSpc>
              <a:spcBef>
                <a:spcPts val="700"/>
              </a:spcBef>
              <a:spcAft>
                <a:spcPts val="0"/>
              </a:spcAft>
              <a:buNone/>
            </a:pPr>
            <a:r>
              <a:rPr lang="de-DE" sz="3000">
                <a:latin typeface="Calibri"/>
              </a:rPr>
              <a:t>	500 000 aus 190 Ländern</a:t>
            </a:r>
          </a:p>
          <a:p>
            <a:pPr marL="343080" lvl="0" indent="-343080" hangingPunct="1">
              <a:lnSpc>
                <a:spcPct val="80000"/>
              </a:lnSpc>
              <a:spcBef>
                <a:spcPts val="700"/>
              </a:spcBef>
              <a:spcAft>
                <a:spcPts val="0"/>
              </a:spcAft>
              <a:buNone/>
            </a:pPr>
            <a:endParaRPr lang="de-DE" sz="3000">
              <a:latin typeface="Calibri"/>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Staatliche Regulierung</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None/>
            </a:pPr>
            <a:endParaRPr lang="de-DE">
              <a:latin typeface="Calibri"/>
            </a:endParaRPr>
          </a:p>
          <a:p>
            <a:pPr marL="343080" lvl="0" indent="-343080" hangingPunct="1">
              <a:spcBef>
                <a:spcPts val="799"/>
              </a:spcBef>
              <a:spcAft>
                <a:spcPts val="0"/>
              </a:spcAft>
              <a:buSzPct val="100000"/>
              <a:buFont typeface="Arial" pitchFamily="34"/>
              <a:buChar char="•"/>
            </a:pPr>
            <a:r>
              <a:rPr lang="de-DE">
                <a:latin typeface="Calibri"/>
              </a:rPr>
              <a:t>Wechsel der Anbieter erleichtern =&gt;</a:t>
            </a:r>
          </a:p>
          <a:p>
            <a:pPr marL="343080" lvl="0" indent="-343080" hangingPunct="1">
              <a:spcBef>
                <a:spcPts val="799"/>
              </a:spcBef>
              <a:spcAft>
                <a:spcPts val="0"/>
              </a:spcAft>
              <a:buNone/>
            </a:pPr>
            <a:r>
              <a:rPr lang="de-DE">
                <a:latin typeface="Calibri"/>
              </a:rPr>
              <a:t>Recht auf Datenportabilität</a:t>
            </a:r>
          </a:p>
          <a:p>
            <a:pPr marL="343080" lvl="0" indent="-343080" hangingPunct="1">
              <a:spcBef>
                <a:spcPts val="799"/>
              </a:spcBef>
              <a:spcAft>
                <a:spcPts val="0"/>
              </a:spcAft>
              <a:buSzPct val="100000"/>
              <a:buFont typeface="Arial" pitchFamily="34"/>
              <a:buChar char="•"/>
            </a:pPr>
            <a:r>
              <a:rPr lang="de-DE">
                <a:latin typeface="Calibri"/>
              </a:rPr>
              <a:t>Keine Verweigerung der Bezahlung ohne Begründung und Widerspruchsmöglichkeiten</a:t>
            </a:r>
          </a:p>
          <a:p>
            <a:pPr marL="343080" lvl="0" indent="-343080" hangingPunct="1">
              <a:spcBef>
                <a:spcPts val="799"/>
              </a:spcBef>
              <a:spcAft>
                <a:spcPts val="0"/>
              </a:spcAft>
              <a:buSzPct val="100000"/>
              <a:buFont typeface="Arial" pitchFamily="34"/>
              <a:buChar char="•"/>
            </a:pPr>
            <a:r>
              <a:rPr lang="de-DE">
                <a:latin typeface="Calibri"/>
              </a:rPr>
              <a:t>Karrieren ermöglichen, mehr Weiterbildung</a:t>
            </a: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Staatliche Regulierung</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None/>
            </a:pPr>
            <a:endParaRPr lang="de-DE">
              <a:latin typeface="Calibri"/>
            </a:endParaRPr>
          </a:p>
          <a:p>
            <a:pPr marL="343080" lvl="0" indent="-343080" hangingPunct="1">
              <a:spcBef>
                <a:spcPts val="799"/>
              </a:spcBef>
              <a:spcAft>
                <a:spcPts val="0"/>
              </a:spcAft>
              <a:buSzPct val="100000"/>
              <a:buFont typeface="Arial" pitchFamily="34"/>
              <a:buChar char="•"/>
            </a:pPr>
            <a:r>
              <a:rPr lang="de-DE">
                <a:latin typeface="Calibri"/>
              </a:rPr>
              <a:t>Wechsel der Anbieter erleichtern =&gt;</a:t>
            </a:r>
          </a:p>
          <a:p>
            <a:pPr marL="343080" lvl="0" indent="-343080" hangingPunct="1">
              <a:spcBef>
                <a:spcPts val="799"/>
              </a:spcBef>
              <a:spcAft>
                <a:spcPts val="0"/>
              </a:spcAft>
              <a:buNone/>
            </a:pPr>
            <a:r>
              <a:rPr lang="de-DE">
                <a:latin typeface="Calibri"/>
              </a:rPr>
              <a:t>Recht auf Datenportabilität</a:t>
            </a:r>
          </a:p>
          <a:p>
            <a:pPr marL="343080" lvl="0" indent="-343080" hangingPunct="1">
              <a:spcBef>
                <a:spcPts val="799"/>
              </a:spcBef>
              <a:spcAft>
                <a:spcPts val="0"/>
              </a:spcAft>
              <a:buSzPct val="100000"/>
              <a:buFont typeface="Arial" pitchFamily="34"/>
              <a:buChar char="•"/>
            </a:pPr>
            <a:r>
              <a:rPr lang="de-DE">
                <a:latin typeface="Calibri"/>
              </a:rPr>
              <a:t>Keine Verweigerung der Bezahlung ohne Begründung und Widerspruchsmöglichkeiten</a:t>
            </a:r>
          </a:p>
          <a:p>
            <a:pPr marL="343080" lvl="0" indent="-343080" hangingPunct="1">
              <a:spcBef>
                <a:spcPts val="799"/>
              </a:spcBef>
              <a:spcAft>
                <a:spcPts val="0"/>
              </a:spcAft>
              <a:buSzPct val="100000"/>
              <a:buFont typeface="Arial" pitchFamily="34"/>
              <a:buChar char="•"/>
            </a:pPr>
            <a:r>
              <a:rPr lang="de-DE">
                <a:latin typeface="Calibri"/>
              </a:rPr>
              <a:t>Karrieren ermöglichen, mehr Weiterbildung</a:t>
            </a:r>
          </a:p>
          <a:p>
            <a:pPr marL="343080" lvl="0" indent="-343080" hangingPunct="1">
              <a:spcBef>
                <a:spcPts val="799"/>
              </a:spcBef>
              <a:spcAft>
                <a:spcPts val="0"/>
              </a:spcAft>
              <a:buSzPct val="100000"/>
              <a:buFont typeface="Arial" pitchFamily="34"/>
              <a:buChar char="•"/>
            </a:pPr>
            <a:r>
              <a:rPr lang="de-DE">
                <a:latin typeface="Calibri"/>
              </a:rPr>
              <a:t>Einbindung in soziales Sicherungs- system (Künstlersozialversicherung)</a:t>
            </a:r>
          </a:p>
          <a:p>
            <a:pPr marL="343080" lvl="0" indent="-343080" hangingPunct="1">
              <a:spcBef>
                <a:spcPts val="799"/>
              </a:spcBef>
              <a:spcAft>
                <a:spcPts val="0"/>
              </a:spcAft>
              <a:buSzPct val="100000"/>
              <a:buFont typeface="Arial" pitchFamily="34"/>
              <a:buChar char="•"/>
            </a:pPr>
            <a:endParaRPr lang="de-DE">
              <a:latin typeface="Calibri"/>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a:latin typeface="Liberation Sans" pitchFamily="18"/>
              </a:rPr>
              <a:t>Crowdworker-Genossenschaft</a:t>
            </a:r>
          </a:p>
        </p:txBody>
      </p:sp>
      <p:sp>
        <p:nvSpPr>
          <p:cNvPr id="3" name="Textfeld 2"/>
          <p:cNvSpPr txBox="1"/>
          <p:nvPr/>
        </p:nvSpPr>
        <p:spPr>
          <a:xfrm>
            <a:off x="904319" y="1911240"/>
            <a:ext cx="7508160" cy="3883319"/>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3200" b="0" i="0" u="none" strike="noStrike" kern="1200" spc="0" baseline="0">
                <a:ln>
                  <a:noFill/>
                </a:ln>
                <a:solidFill>
                  <a:srgbClr val="000000"/>
                </a:solidFill>
                <a:latin typeface="Calibri" pitchFamily="18"/>
                <a:ea typeface="DejaVu Sans" pitchFamily="2"/>
                <a:cs typeface="Lohit Hindi" pitchFamily="2"/>
              </a:rPr>
              <a:t>"Statt uns selbst und unsere Ideen, dem kapitalistischen System zu unterwerfen, sollten wir selbst die Produktionsmittel übernehmen. Lasst uns eine Plattform schaffen, die den Arbeitern selbst gehört." </a:t>
            </a:r>
            <a:r>
              <a:rPr lang="de-DE" sz="1800" b="0" i="0" u="none" strike="noStrike" kern="1200" spc="0" baseline="0">
                <a:ln>
                  <a:noFill/>
                </a:ln>
                <a:solidFill>
                  <a:srgbClr val="000000"/>
                </a:solidFill>
                <a:latin typeface="Calibri" pitchFamily="18"/>
                <a:ea typeface="DejaVu Sans" pitchFamily="2"/>
                <a:cs typeface="Lohit Hindi" pitchFamily="2"/>
              </a:rPr>
              <a:t>Kristy Milland</a:t>
            </a:r>
          </a:p>
          <a:p>
            <a:pPr marL="0" marR="0" lvl="0" indent="0" algn="l" rtl="0" hangingPunct="1">
              <a:lnSpc>
                <a:spcPct val="100000"/>
              </a:lnSpc>
              <a:spcBef>
                <a:spcPts val="0"/>
              </a:spcBef>
              <a:spcAft>
                <a:spcPts val="0"/>
              </a:spcAft>
              <a:buNone/>
              <a:tabLst/>
            </a:pPr>
            <a:endParaRPr lang="de-DE" sz="3200" b="0" i="0" u="none" strike="noStrike" kern="1200" spc="0" baseline="0">
              <a:ln>
                <a:noFill/>
              </a:ln>
              <a:solidFill>
                <a:srgbClr val="000000"/>
              </a:solidFill>
              <a:latin typeface="Calibri" pitchFamily="18"/>
              <a:ea typeface="DejaVu Sans" pitchFamily="2"/>
              <a:cs typeface="Lohit Hindi"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Wie viele Crowdworker</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80000"/>
              </a:lnSpc>
              <a:spcBef>
                <a:spcPts val="700"/>
              </a:spcBef>
              <a:spcAft>
                <a:spcPts val="0"/>
              </a:spcAft>
              <a:buSzPct val="100000"/>
              <a:buFont typeface="Arial" pitchFamily="34"/>
              <a:buChar char="•"/>
            </a:pPr>
            <a:r>
              <a:rPr lang="de-DE" sz="3000">
                <a:latin typeface="Calibri"/>
              </a:rPr>
              <a:t>Amazon Mechanical Turk:</a:t>
            </a:r>
          </a:p>
          <a:p>
            <a:pPr marL="343080" lvl="0" indent="-343080" hangingPunct="1">
              <a:lnSpc>
                <a:spcPct val="80000"/>
              </a:lnSpc>
              <a:spcBef>
                <a:spcPts val="700"/>
              </a:spcBef>
              <a:spcAft>
                <a:spcPts val="0"/>
              </a:spcAft>
              <a:buNone/>
            </a:pPr>
            <a:r>
              <a:rPr lang="de-DE" sz="3000">
                <a:latin typeface="Calibri"/>
              </a:rPr>
              <a:t>	500 000 aus 190 Ländern</a:t>
            </a:r>
          </a:p>
          <a:p>
            <a:pPr marL="343080" lvl="0" indent="-343080" hangingPunct="1">
              <a:lnSpc>
                <a:spcPct val="80000"/>
              </a:lnSpc>
              <a:spcBef>
                <a:spcPts val="700"/>
              </a:spcBef>
              <a:spcAft>
                <a:spcPts val="0"/>
              </a:spcAft>
              <a:buSzPct val="100000"/>
              <a:buFont typeface="Arial" pitchFamily="32"/>
              <a:buChar char="•"/>
            </a:pPr>
            <a:r>
              <a:rPr lang="de-DE" sz="3000">
                <a:latin typeface="Calibri"/>
              </a:rPr>
              <a:t>Clickworker:</a:t>
            </a:r>
          </a:p>
          <a:p>
            <a:pPr marL="343080" lvl="0" indent="-343080" hangingPunct="1">
              <a:lnSpc>
                <a:spcPct val="80000"/>
              </a:lnSpc>
              <a:spcBef>
                <a:spcPts val="700"/>
              </a:spcBef>
              <a:spcAft>
                <a:spcPts val="0"/>
              </a:spcAft>
              <a:buNone/>
            </a:pPr>
            <a:r>
              <a:rPr lang="de-DE" sz="3000">
                <a:latin typeface="Calibri"/>
              </a:rPr>
              <a:t>	500 000 Deutschland, Nord- und 			      Südamerika, Resteuropa</a:t>
            </a:r>
          </a:p>
          <a:p>
            <a:pPr marL="343080" lvl="0" indent="-343080" hangingPunct="1">
              <a:lnSpc>
                <a:spcPct val="80000"/>
              </a:lnSpc>
              <a:spcBef>
                <a:spcPts val="700"/>
              </a:spcBef>
              <a:spcAft>
                <a:spcPts val="0"/>
              </a:spcAft>
              <a:buNone/>
            </a:pPr>
            <a:endParaRPr lang="de-DE" sz="3000">
              <a:latin typeface="Calibri"/>
            </a:endParaRPr>
          </a:p>
          <a:p>
            <a:pPr marL="343080" lvl="0" indent="-343080" hangingPunct="1">
              <a:lnSpc>
                <a:spcPct val="80000"/>
              </a:lnSpc>
              <a:spcBef>
                <a:spcPts val="700"/>
              </a:spcBef>
              <a:spcAft>
                <a:spcPts val="0"/>
              </a:spcAft>
              <a:buNone/>
            </a:pPr>
            <a:endParaRPr lang="de-DE" sz="3000">
              <a:latin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Wie viele Crowdworker</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80000"/>
              </a:lnSpc>
              <a:spcBef>
                <a:spcPts val="700"/>
              </a:spcBef>
              <a:spcAft>
                <a:spcPts val="0"/>
              </a:spcAft>
              <a:buSzPct val="100000"/>
              <a:buFont typeface="Arial" pitchFamily="34"/>
              <a:buChar char="•"/>
            </a:pPr>
            <a:r>
              <a:rPr lang="de-DE" sz="3000">
                <a:latin typeface="Calibri"/>
              </a:rPr>
              <a:t>Amazon Mechanical Turk:</a:t>
            </a:r>
          </a:p>
          <a:p>
            <a:pPr marL="343080" lvl="0" indent="-343080" hangingPunct="1">
              <a:lnSpc>
                <a:spcPct val="80000"/>
              </a:lnSpc>
              <a:spcBef>
                <a:spcPts val="700"/>
              </a:spcBef>
              <a:spcAft>
                <a:spcPts val="0"/>
              </a:spcAft>
              <a:buNone/>
            </a:pPr>
            <a:r>
              <a:rPr lang="de-DE" sz="3000">
                <a:latin typeface="Calibri"/>
              </a:rPr>
              <a:t>	500 000 aus 190 Ländern</a:t>
            </a:r>
          </a:p>
          <a:p>
            <a:pPr marL="343080" lvl="0" indent="-343080" hangingPunct="1">
              <a:lnSpc>
                <a:spcPct val="80000"/>
              </a:lnSpc>
              <a:spcBef>
                <a:spcPts val="700"/>
              </a:spcBef>
              <a:spcAft>
                <a:spcPts val="0"/>
              </a:spcAft>
              <a:buSzPct val="100000"/>
              <a:buFont typeface="Arial" pitchFamily="32"/>
              <a:buChar char="•"/>
            </a:pPr>
            <a:r>
              <a:rPr lang="de-DE" sz="3000">
                <a:latin typeface="Calibri"/>
              </a:rPr>
              <a:t>Clickworker:</a:t>
            </a:r>
          </a:p>
          <a:p>
            <a:pPr marL="343080" lvl="0" indent="-343080" hangingPunct="1">
              <a:lnSpc>
                <a:spcPct val="80000"/>
              </a:lnSpc>
              <a:spcBef>
                <a:spcPts val="700"/>
              </a:spcBef>
              <a:spcAft>
                <a:spcPts val="0"/>
              </a:spcAft>
              <a:buNone/>
            </a:pPr>
            <a:r>
              <a:rPr lang="de-DE" sz="3000">
                <a:latin typeface="Calibri"/>
              </a:rPr>
              <a:t>	500 000 Deutschland, Nord- und 			      Südamerika, Resteuropa</a:t>
            </a:r>
          </a:p>
          <a:p>
            <a:pPr marL="343080" lvl="0" indent="-343080" hangingPunct="1">
              <a:lnSpc>
                <a:spcPct val="80000"/>
              </a:lnSpc>
              <a:spcBef>
                <a:spcPts val="700"/>
              </a:spcBef>
              <a:spcAft>
                <a:spcPts val="0"/>
              </a:spcAft>
              <a:buSzPct val="100000"/>
              <a:buFont typeface="Arial" pitchFamily="32"/>
              <a:buChar char="•"/>
            </a:pPr>
            <a:r>
              <a:rPr lang="de-DE" sz="3000">
                <a:latin typeface="Calibri"/>
              </a:rPr>
              <a:t>Crowdguru:</a:t>
            </a:r>
          </a:p>
          <a:p>
            <a:pPr marL="343080" lvl="0" indent="-343080" hangingPunct="1">
              <a:lnSpc>
                <a:spcPct val="80000"/>
              </a:lnSpc>
              <a:spcBef>
                <a:spcPts val="700"/>
              </a:spcBef>
              <a:spcAft>
                <a:spcPts val="0"/>
              </a:spcAft>
              <a:buNone/>
            </a:pPr>
            <a:r>
              <a:rPr lang="de-DE" sz="3000">
                <a:latin typeface="Calibri"/>
              </a:rPr>
              <a:t>	15 000 Menschen</a:t>
            </a:r>
          </a:p>
          <a:p>
            <a:pPr marL="343080" lvl="0" indent="-343080" hangingPunct="1">
              <a:lnSpc>
                <a:spcPct val="80000"/>
              </a:lnSpc>
              <a:spcBef>
                <a:spcPts val="700"/>
              </a:spcBef>
              <a:spcAft>
                <a:spcPts val="0"/>
              </a:spcAft>
              <a:buNone/>
            </a:pPr>
            <a:endParaRPr lang="de-DE" sz="3000">
              <a:latin typeface="Calibri"/>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Wie viele Crowdworker</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lnSpc>
                <a:spcPct val="80000"/>
              </a:lnSpc>
              <a:spcBef>
                <a:spcPts val="700"/>
              </a:spcBef>
              <a:spcAft>
                <a:spcPts val="0"/>
              </a:spcAft>
              <a:buSzPct val="100000"/>
              <a:buFont typeface="Arial" pitchFamily="34"/>
              <a:buChar char="•"/>
            </a:pPr>
            <a:r>
              <a:rPr lang="de-DE" sz="3000">
                <a:latin typeface="Calibri"/>
              </a:rPr>
              <a:t>Amazon Mechanical Turk:</a:t>
            </a:r>
          </a:p>
          <a:p>
            <a:pPr marL="343080" lvl="0" indent="-343080" hangingPunct="1">
              <a:lnSpc>
                <a:spcPct val="80000"/>
              </a:lnSpc>
              <a:spcBef>
                <a:spcPts val="700"/>
              </a:spcBef>
              <a:spcAft>
                <a:spcPts val="0"/>
              </a:spcAft>
              <a:buNone/>
            </a:pPr>
            <a:r>
              <a:rPr lang="de-DE" sz="3000">
                <a:latin typeface="Calibri"/>
              </a:rPr>
              <a:t>	500 000 aus 190 Ländern</a:t>
            </a:r>
          </a:p>
          <a:p>
            <a:pPr marL="343080" lvl="0" indent="-343080" hangingPunct="1">
              <a:lnSpc>
                <a:spcPct val="80000"/>
              </a:lnSpc>
              <a:spcBef>
                <a:spcPts val="700"/>
              </a:spcBef>
              <a:spcAft>
                <a:spcPts val="0"/>
              </a:spcAft>
              <a:buSzPct val="100000"/>
              <a:buFont typeface="Arial" pitchFamily="32"/>
              <a:buChar char="•"/>
            </a:pPr>
            <a:r>
              <a:rPr lang="de-DE" sz="3000">
                <a:latin typeface="Calibri"/>
              </a:rPr>
              <a:t>Clickworker:</a:t>
            </a:r>
          </a:p>
          <a:p>
            <a:pPr marL="343080" lvl="0" indent="-343080" hangingPunct="1">
              <a:lnSpc>
                <a:spcPct val="80000"/>
              </a:lnSpc>
              <a:spcBef>
                <a:spcPts val="700"/>
              </a:spcBef>
              <a:spcAft>
                <a:spcPts val="0"/>
              </a:spcAft>
              <a:buNone/>
            </a:pPr>
            <a:r>
              <a:rPr lang="de-DE" sz="3000">
                <a:latin typeface="Calibri"/>
              </a:rPr>
              <a:t>	500 000 Deutschland, Nord- und 			      Südamerika, Resteuropa</a:t>
            </a:r>
          </a:p>
          <a:p>
            <a:pPr marL="343080" lvl="0" indent="-343080" hangingPunct="1">
              <a:lnSpc>
                <a:spcPct val="80000"/>
              </a:lnSpc>
              <a:spcBef>
                <a:spcPts val="700"/>
              </a:spcBef>
              <a:spcAft>
                <a:spcPts val="0"/>
              </a:spcAft>
              <a:buSzPct val="100000"/>
              <a:buFont typeface="Arial" pitchFamily="32"/>
              <a:buChar char="•"/>
            </a:pPr>
            <a:r>
              <a:rPr lang="de-DE" sz="3000">
                <a:latin typeface="Calibri"/>
              </a:rPr>
              <a:t>Crowdguru:</a:t>
            </a:r>
          </a:p>
          <a:p>
            <a:pPr marL="343080" lvl="0" indent="-343080" hangingPunct="1">
              <a:lnSpc>
                <a:spcPct val="80000"/>
              </a:lnSpc>
              <a:spcBef>
                <a:spcPts val="700"/>
              </a:spcBef>
              <a:spcAft>
                <a:spcPts val="0"/>
              </a:spcAft>
              <a:buNone/>
            </a:pPr>
            <a:r>
              <a:rPr lang="de-DE" sz="3000">
                <a:latin typeface="Calibri"/>
              </a:rPr>
              <a:t>	15 000 Menschen</a:t>
            </a:r>
          </a:p>
          <a:p>
            <a:pPr marL="343080" lvl="0" indent="-343080" hangingPunct="1">
              <a:lnSpc>
                <a:spcPct val="80000"/>
              </a:lnSpc>
              <a:spcBef>
                <a:spcPts val="700"/>
              </a:spcBef>
              <a:spcAft>
                <a:spcPts val="0"/>
              </a:spcAft>
              <a:buSzPct val="100000"/>
              <a:buFont typeface="Arial" pitchFamily="32"/>
              <a:buChar char="•"/>
            </a:pPr>
            <a:r>
              <a:rPr lang="de-DE" sz="3000">
                <a:latin typeface="Calibri"/>
              </a:rPr>
              <a:t>Crowdflower:</a:t>
            </a:r>
          </a:p>
          <a:p>
            <a:pPr marL="343080" lvl="0" indent="-343080" hangingPunct="1">
              <a:lnSpc>
                <a:spcPct val="80000"/>
              </a:lnSpc>
              <a:spcBef>
                <a:spcPts val="700"/>
              </a:spcBef>
              <a:spcAft>
                <a:spcPts val="0"/>
              </a:spcAft>
              <a:buNone/>
            </a:pPr>
            <a:r>
              <a:rPr lang="de-DE" sz="3000">
                <a:latin typeface="Calibri"/>
              </a:rPr>
              <a:t>	Schafft in 24 Stunden die Arbeit, für die ein Angestellter fünf Jahre brauchen würde</a:t>
            </a:r>
          </a:p>
          <a:p>
            <a:pPr marL="343080" lvl="0" indent="-343080" hangingPunct="1">
              <a:lnSpc>
                <a:spcPct val="80000"/>
              </a:lnSpc>
              <a:spcBef>
                <a:spcPts val="700"/>
              </a:spcBef>
              <a:spcAft>
                <a:spcPts val="0"/>
              </a:spcAft>
              <a:buNone/>
            </a:pPr>
            <a:endParaRPr lang="de-DE" sz="3000">
              <a:latin typeface="Calibri"/>
            </a:endParaRPr>
          </a:p>
          <a:p>
            <a:pPr marL="343080" lvl="0" indent="-343080" hangingPunct="1">
              <a:lnSpc>
                <a:spcPct val="80000"/>
              </a:lnSpc>
              <a:spcBef>
                <a:spcPts val="700"/>
              </a:spcBef>
              <a:spcAft>
                <a:spcPts val="0"/>
              </a:spcAft>
              <a:buNone/>
            </a:pPr>
            <a:endParaRPr lang="de-DE" sz="3000">
              <a:latin typeface="Calibri"/>
            </a:endParaRPr>
          </a:p>
          <a:p>
            <a:pPr marL="343080" lvl="0" indent="-343080" hangingPunct="1">
              <a:lnSpc>
                <a:spcPct val="80000"/>
              </a:lnSpc>
              <a:spcBef>
                <a:spcPts val="700"/>
              </a:spcBef>
              <a:spcAft>
                <a:spcPts val="0"/>
              </a:spcAft>
              <a:buSzPct val="100000"/>
              <a:buFont typeface="Arial" pitchFamily="34"/>
              <a:buChar char="•"/>
            </a:pPr>
            <a:endParaRPr lang="de-DE" sz="3000">
              <a:latin typeface="Calibri"/>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Amazon Mechanical Turk</a:t>
            </a:r>
          </a:p>
        </p:txBody>
      </p:sp>
      <p:pic>
        <p:nvPicPr>
          <p:cNvPr id="3" name="Inhaltsplatzhalter 3" descr="Schachtürke.jpg"/>
          <p:cNvPicPr>
            <a:picLocks noGrp="1" noChangeAspect="1"/>
          </p:cNvPicPr>
          <p:nvPr>
            <p:ph idx="1"/>
          </p:nvPr>
        </p:nvPicPr>
        <p:blipFill>
          <a:blip r:embed="rId3" cstate="print"/>
          <a:stretch>
            <a:fillRect/>
          </a:stretch>
        </p:blipFill>
        <p:spPr>
          <a:xfrm>
            <a:off x="2111399" y="1600200"/>
            <a:ext cx="4920840" cy="452592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Artificial Artificial Intelligence</a:t>
            </a:r>
          </a:p>
        </p:txBody>
      </p:sp>
      <p:pic>
        <p:nvPicPr>
          <p:cNvPr id="3" name="Inhaltsplatzhalter 4" descr="MechTurk01.PNG"/>
          <p:cNvPicPr>
            <a:picLocks noGrp="1" noChangeAspect="1"/>
          </p:cNvPicPr>
          <p:nvPr>
            <p:ph idx="1"/>
          </p:nvPr>
        </p:nvPicPr>
        <p:blipFill>
          <a:blip r:embed="rId3" cstate="print"/>
          <a:stretch>
            <a:fillRect/>
          </a:stretch>
        </p:blipFill>
        <p:spPr>
          <a:xfrm>
            <a:off x="457200" y="1737359"/>
            <a:ext cx="8229600" cy="48600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a:t>Verdienst bei AMT</a:t>
            </a:r>
          </a:p>
        </p:txBody>
      </p:sp>
      <p:sp>
        <p:nvSpPr>
          <p:cNvPr id="3" name="Inhaltsplatzhalter 2"/>
          <p:cNvSpPr txBox="1">
            <a:spLocks noGrp="1"/>
          </p:cNvSpPr>
          <p:nvPr>
            <p:ph idx="1"/>
          </p:nvPr>
        </p:nvSpPr>
        <p:spPr>
          <a:xfrm>
            <a:off x="457200" y="1600200"/>
            <a:ext cx="8229600" cy="4525920"/>
          </a:xfrm>
        </p:spPr>
        <p:txBody>
          <a:bodyPr lIns="91440" tIns="45720" rIns="91440" bIns="45720"/>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Sans" pitchFamily="2"/>
                <a:cs typeface="Lohit Hindi" pitchFamily="2"/>
              </a:defRPr>
            </a:lvl9pPr>
          </a:lstStyle>
          <a:p>
            <a:pPr marL="343080" lvl="0" indent="-343080" hangingPunct="1">
              <a:spcBef>
                <a:spcPts val="799"/>
              </a:spcBef>
              <a:spcAft>
                <a:spcPts val="0"/>
              </a:spcAft>
              <a:buSzPct val="100000"/>
              <a:buFont typeface="Arial" pitchFamily="34"/>
              <a:buChar char="•"/>
            </a:pPr>
            <a:r>
              <a:rPr lang="de-DE">
                <a:latin typeface="Calibri"/>
              </a:rPr>
              <a:t>Pro Aufgabe (HIT) 0,01 Dollar bis etwa drei Dollar</a:t>
            </a:r>
          </a:p>
          <a:p>
            <a:pPr marL="343080" lvl="0" indent="-343080" hangingPunct="1">
              <a:spcBef>
                <a:spcPts val="799"/>
              </a:spcBef>
              <a:spcAft>
                <a:spcPts val="0"/>
              </a:spcAft>
              <a:buSzPct val="100000"/>
              <a:buFont typeface="Arial" pitchFamily="34"/>
              <a:buChar char="•"/>
            </a:pPr>
            <a:r>
              <a:rPr lang="de-DE">
                <a:latin typeface="Calibri"/>
              </a:rPr>
              <a:t>Stundenlohn 2-3 Dollar</a:t>
            </a:r>
          </a:p>
          <a:p>
            <a:pPr marL="343080" lvl="0" indent="-343080" hangingPunct="1">
              <a:spcBef>
                <a:spcPts val="799"/>
              </a:spcBef>
              <a:spcAft>
                <a:spcPts val="0"/>
              </a:spcAft>
              <a:buSzPct val="100000"/>
              <a:buFont typeface="Arial" pitchFamily="34"/>
              <a:buChar char="•"/>
            </a:pPr>
            <a:r>
              <a:rPr lang="de-DE">
                <a:latin typeface="Calibri"/>
              </a:rPr>
              <a:t>Powerturker 6-8 Dollar</a:t>
            </a:r>
          </a:p>
          <a:p>
            <a:pPr marL="343080" lvl="0" indent="-343080" hangingPunct="1">
              <a:spcBef>
                <a:spcPts val="799"/>
              </a:spcBef>
              <a:spcAft>
                <a:spcPts val="0"/>
              </a:spcAft>
              <a:buSzPct val="100000"/>
              <a:buFont typeface="Arial" pitchFamily="34"/>
              <a:buChar char="•"/>
            </a:pPr>
            <a:r>
              <a:rPr lang="de-DE">
                <a:latin typeface="Calibri"/>
              </a:rPr>
              <a:t>Jahresverdienst Powerturker 15 000 Dollar</a:t>
            </a:r>
          </a:p>
          <a:p>
            <a:pPr marL="343080" lvl="0" indent="-343080" hangingPunct="1">
              <a:spcBef>
                <a:spcPts val="799"/>
              </a:spcBef>
              <a:spcAft>
                <a:spcPts val="0"/>
              </a:spcAft>
              <a:buSzPct val="100000"/>
              <a:buFont typeface="Arial" pitchFamily="34"/>
              <a:buChar char="•"/>
            </a:pPr>
            <a:r>
              <a:rPr lang="de-DE">
                <a:latin typeface="Calibri"/>
              </a:rPr>
              <a:t>Powerturker Indien 10 000 Dollar Jahresgehalt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Bildschirmpräsentation (4:3)</PresentationFormat>
  <Paragraphs>158</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Larissa Design</vt:lpstr>
      <vt:lpstr>Crowdworking</vt:lpstr>
      <vt:lpstr>Vom Outsourcing zum Crowdsourcing</vt:lpstr>
      <vt:lpstr>Wie viele Crowdworker</vt:lpstr>
      <vt:lpstr>Wie viele Crowdworker</vt:lpstr>
      <vt:lpstr>Wie viele Crowdworker</vt:lpstr>
      <vt:lpstr>Wie viele Crowdworker</vt:lpstr>
      <vt:lpstr>Amazon Mechanical Turk</vt:lpstr>
      <vt:lpstr>Artificial Artificial Intelligence</vt:lpstr>
      <vt:lpstr>Verdienst bei AMT</vt:lpstr>
      <vt:lpstr>Verdienst bei deutscher Crowdwork</vt:lpstr>
      <vt:lpstr>Rating-Druck</vt:lpstr>
      <vt:lpstr>Macht der Auftraggeber bei AMT</vt:lpstr>
      <vt:lpstr>Macht der Auftraggeber bei AMT</vt:lpstr>
      <vt:lpstr>Macht der Auftraggeber bei AMT</vt:lpstr>
      <vt:lpstr>Macht der Auftraggeber bei AMT</vt:lpstr>
      <vt:lpstr>Warum Crowdworker</vt:lpstr>
      <vt:lpstr>Warum Crowdworker</vt:lpstr>
      <vt:lpstr>Warum Crowdworker</vt:lpstr>
      <vt:lpstr>Warum Crowdworker</vt:lpstr>
      <vt:lpstr>Warum Crowdworker</vt:lpstr>
      <vt:lpstr>Warum Crowdworker</vt:lpstr>
      <vt:lpstr>Stolz auf die Arbeit</vt:lpstr>
      <vt:lpstr>Stolz auf Arbeit</vt:lpstr>
      <vt:lpstr>Vor- und Nachteile</vt:lpstr>
      <vt:lpstr>Technische Lösungen</vt:lpstr>
      <vt:lpstr>Technische Lösungen</vt:lpstr>
      <vt:lpstr>Technische Lösungen</vt:lpstr>
      <vt:lpstr>Staatliche Regulierung</vt:lpstr>
      <vt:lpstr>Staatliche Regulierung</vt:lpstr>
      <vt:lpstr>Staatliche Regulierung</vt:lpstr>
      <vt:lpstr>Staatliche Regulierung</vt:lpstr>
      <vt:lpstr>Crowdworker-Genossenschaft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Sebastian</dc:creator>
  <cp:lastModifiedBy>Sebastian</cp:lastModifiedBy>
  <cp:revision>205</cp:revision>
  <dcterms:created xsi:type="dcterms:W3CDTF">2014-06-29T12:05:34Z</dcterms:created>
  <dcterms:modified xsi:type="dcterms:W3CDTF">2015-04-18T21:39:43Z</dcterms:modified>
</cp:coreProperties>
</file>